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45"/>
  </p:notesMasterIdLst>
  <p:sldIdLst>
    <p:sldId id="256" r:id="rId3"/>
    <p:sldId id="296" r:id="rId4"/>
    <p:sldId id="298" r:id="rId5"/>
    <p:sldId id="297" r:id="rId6"/>
    <p:sldId id="269" r:id="rId7"/>
    <p:sldId id="257" r:id="rId8"/>
    <p:sldId id="258" r:id="rId9"/>
    <p:sldId id="259" r:id="rId10"/>
    <p:sldId id="260" r:id="rId11"/>
    <p:sldId id="261" r:id="rId12"/>
    <p:sldId id="262" r:id="rId13"/>
    <p:sldId id="263" r:id="rId14"/>
    <p:sldId id="264" r:id="rId15"/>
    <p:sldId id="265" r:id="rId16"/>
    <p:sldId id="267" r:id="rId17"/>
    <p:sldId id="268"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D054A7-B9CD-4AEA-98C0-4B07E482C745}">
  <a:tblStyle styleId="{D6D054A7-B9CD-4AEA-98C0-4B07E482C7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F0135D-583A-45EF-AD7C-23ADC948F4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14" y="8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10860aa5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125d80b41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2f97afb5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12f97afb56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12f97afb5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2f97afb56_1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12f97afb56_1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12f97afb56_1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2f97afb56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12f97afb56_1_1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1811ef9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51811ef9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154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12f97afb56_1_1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12f97afb56_1_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12f97afb56_1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125d80b419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5ae3cd08e2_0_18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5ae3cd08e2_0_18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5ae3cd08e2_0_18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25ae3cd08e2_0_18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25ae3cd08e2_0_9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25ae3cd08e2_0_9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5ae3cd08e2_0_9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25ae3cd08e2_0_9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5ae3cd08e2_0_9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25ae3cd08e2_0_9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25ae3cd08e2_0_9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25ae3cd08e2_0_9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5ae3cd08e2_0_9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25ae3cd08e2_0_9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01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25ae3cd08e2_0_9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25ae3cd08e2_0_9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25ae3cd08e2_0_12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25ae3cd08e2_0_1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25ae3cd08e2_0_12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25ae3cd08e2_0_12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25ae3cd08e2_0_12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25ae3cd08e2_0_1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25ae3cd08e2_0_13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25ae3cd08e2_0_13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25ae3cd08e2_0_13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25ae3cd08e2_0_13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8"/>
        <p:cNvGrpSpPr/>
        <p:nvPr/>
      </p:nvGrpSpPr>
      <p:grpSpPr>
        <a:xfrm>
          <a:off x="0" y="0"/>
          <a:ext cx="0" cy="0"/>
          <a:chOff x="0" y="0"/>
          <a:chExt cx="0" cy="0"/>
        </a:xfrm>
      </p:grpSpPr>
      <p:sp>
        <p:nvSpPr>
          <p:cNvPr id="5809" name="Google Shape;5809;g25ae3cd08e2_0_13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0" name="Google Shape;5810;g25ae3cd08e2_0_13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9"/>
        <p:cNvGrpSpPr/>
        <p:nvPr/>
      </p:nvGrpSpPr>
      <p:grpSpPr>
        <a:xfrm>
          <a:off x="0" y="0"/>
          <a:ext cx="0" cy="0"/>
          <a:chOff x="0" y="0"/>
          <a:chExt cx="0" cy="0"/>
        </a:xfrm>
      </p:grpSpPr>
      <p:sp>
        <p:nvSpPr>
          <p:cNvPr id="6170" name="Google Shape;6170;g25ae3cd08e2_0_14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1" name="Google Shape;6171;g25ae3cd08e2_0_14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25ae3cd08e2_0_14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25ae3cd08e2_0_14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9"/>
        <p:cNvGrpSpPr/>
        <p:nvPr/>
      </p:nvGrpSpPr>
      <p:grpSpPr>
        <a:xfrm>
          <a:off x="0" y="0"/>
          <a:ext cx="0" cy="0"/>
          <a:chOff x="0" y="0"/>
          <a:chExt cx="0" cy="0"/>
        </a:xfrm>
      </p:grpSpPr>
      <p:sp>
        <p:nvSpPr>
          <p:cNvPr id="7300" name="Google Shape;7300;g25ae3cd08e2_0_15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1" name="Google Shape;7301;g25ae3cd08e2_0_15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888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3"/>
        <p:cNvGrpSpPr/>
        <p:nvPr/>
      </p:nvGrpSpPr>
      <p:grpSpPr>
        <a:xfrm>
          <a:off x="0" y="0"/>
          <a:ext cx="0" cy="0"/>
          <a:chOff x="0" y="0"/>
          <a:chExt cx="0" cy="0"/>
        </a:xfrm>
      </p:grpSpPr>
      <p:sp>
        <p:nvSpPr>
          <p:cNvPr id="7894" name="Google Shape;7894;g25ae3cd08e2_0_16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5" name="Google Shape;7895;g25ae3cd08e2_0_16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4"/>
        <p:cNvGrpSpPr/>
        <p:nvPr/>
      </p:nvGrpSpPr>
      <p:grpSpPr>
        <a:xfrm>
          <a:off x="0" y="0"/>
          <a:ext cx="0" cy="0"/>
          <a:chOff x="0" y="0"/>
          <a:chExt cx="0" cy="0"/>
        </a:xfrm>
      </p:grpSpPr>
      <p:sp>
        <p:nvSpPr>
          <p:cNvPr id="8215" name="Google Shape;8215;g25ae3cd08e2_0_16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6" name="Google Shape;8216;g25ae3cd08e2_0_16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2"/>
        <p:cNvGrpSpPr/>
        <p:nvPr/>
      </p:nvGrpSpPr>
      <p:grpSpPr>
        <a:xfrm>
          <a:off x="0" y="0"/>
          <a:ext cx="0" cy="0"/>
          <a:chOff x="0" y="0"/>
          <a:chExt cx="0" cy="0"/>
        </a:xfrm>
      </p:grpSpPr>
      <p:sp>
        <p:nvSpPr>
          <p:cNvPr id="8523" name="Google Shape;8523;g25ae3cd08e2_0_18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4" name="Google Shape;8524;g25ae3cd08e2_0_18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12f97afb56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12f97afb56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ff18b49f31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376c313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25d80b419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1288" y="3499862"/>
            <a:ext cx="9144073" cy="338752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535000"/>
            <a:ext cx="5019300" cy="17799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500">
                <a:latin typeface="Ubuntu"/>
                <a:ea typeface="Ubuntu"/>
                <a:cs typeface="Ubuntu"/>
                <a:sym typeface="Ubuntu"/>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2362600"/>
            <a:ext cx="50193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1570" y="112409"/>
            <a:ext cx="9276220" cy="2690917"/>
            <a:chOff x="261570" y="112409"/>
            <a:chExt cx="9276220" cy="2690917"/>
          </a:xfrm>
        </p:grpSpPr>
        <p:grpSp>
          <p:nvGrpSpPr>
            <p:cNvPr id="13" name="Google Shape;13;p2"/>
            <p:cNvGrpSpPr/>
            <p:nvPr/>
          </p:nvGrpSpPr>
          <p:grpSpPr>
            <a:xfrm>
              <a:off x="261570" y="112409"/>
              <a:ext cx="9276220" cy="513720"/>
              <a:chOff x="261570" y="112409"/>
              <a:chExt cx="9276220" cy="513720"/>
            </a:xfrm>
          </p:grpSpPr>
          <p:sp>
            <p:nvSpPr>
              <p:cNvPr id="14" name="Google Shape;14;p2"/>
              <p:cNvSpPr/>
              <p:nvPr/>
            </p:nvSpPr>
            <p:spPr>
              <a:xfrm>
                <a:off x="8585450" y="11245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1570" y="112409"/>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07925" y="3211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7156225" y="1798628"/>
              <a:ext cx="1005400" cy="1004698"/>
            </a:xfrm>
            <a:custGeom>
              <a:avLst/>
              <a:gdLst/>
              <a:ahLst/>
              <a:cxnLst/>
              <a:rect l="l" t="t" r="r" b="b"/>
              <a:pathLst>
                <a:path w="14325" h="14315" extrusionOk="0">
                  <a:moveTo>
                    <a:pt x="7157" y="0"/>
                  </a:moveTo>
                  <a:cubicBezTo>
                    <a:pt x="3211" y="0"/>
                    <a:pt x="0" y="3201"/>
                    <a:pt x="0" y="7158"/>
                  </a:cubicBezTo>
                  <a:cubicBezTo>
                    <a:pt x="0" y="11114"/>
                    <a:pt x="3211" y="14314"/>
                    <a:pt x="7157" y="14314"/>
                  </a:cubicBezTo>
                  <a:cubicBezTo>
                    <a:pt x="11114" y="14314"/>
                    <a:pt x="14324" y="11114"/>
                    <a:pt x="14324" y="7158"/>
                  </a:cubicBezTo>
                  <a:cubicBezTo>
                    <a:pt x="14324" y="3201"/>
                    <a:pt x="11114" y="0"/>
                    <a:pt x="7157"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0" y="2703377"/>
            <a:ext cx="9144073" cy="4184012"/>
            <a:chOff x="0" y="2703377"/>
            <a:chExt cx="9144073" cy="4184012"/>
          </a:xfrm>
        </p:grpSpPr>
        <p:sp>
          <p:nvSpPr>
            <p:cNvPr id="19" name="Google Shape;19;p2"/>
            <p:cNvSpPr/>
            <p:nvPr/>
          </p:nvSpPr>
          <p:spPr>
            <a:xfrm>
              <a:off x="3954225" y="2703377"/>
              <a:ext cx="5189769" cy="1718909"/>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3499862"/>
              <a:ext cx="9144073" cy="338752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57086" y="3267910"/>
            <a:ext cx="8805008" cy="960064"/>
            <a:chOff x="-157086" y="3267910"/>
            <a:chExt cx="8805008" cy="960064"/>
          </a:xfrm>
        </p:grpSpPr>
        <p:sp>
          <p:nvSpPr>
            <p:cNvPr id="22" name="Google Shape;22;p2"/>
            <p:cNvSpPr/>
            <p:nvPr/>
          </p:nvSpPr>
          <p:spPr>
            <a:xfrm flipH="1">
              <a:off x="-157086" y="3412226"/>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 y="3276996"/>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514492" y="3267910"/>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17673" y="3315486"/>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003027" y="3479778"/>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98908" y="3637058"/>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612329" y="3449736"/>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1"/>
          <p:cNvSpPr/>
          <p:nvPr/>
        </p:nvSpPr>
        <p:spPr>
          <a:xfrm flipH="1">
            <a:off x="-85711" y="4246899"/>
            <a:ext cx="9315411" cy="1001376"/>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1"/>
          <p:cNvGrpSpPr/>
          <p:nvPr/>
        </p:nvGrpSpPr>
        <p:grpSpPr>
          <a:xfrm>
            <a:off x="1087016" y="4707431"/>
            <a:ext cx="627403" cy="299432"/>
            <a:chOff x="5497033" y="3332223"/>
            <a:chExt cx="875895" cy="418025"/>
          </a:xfrm>
        </p:grpSpPr>
        <p:sp>
          <p:nvSpPr>
            <p:cNvPr id="175" name="Google Shape;175;p1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1"/>
          <p:cNvSpPr/>
          <p:nvPr/>
        </p:nvSpPr>
        <p:spPr>
          <a:xfrm flipH="1">
            <a:off x="8132251" y="3970675"/>
            <a:ext cx="440876" cy="52352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489300" y="3601826"/>
            <a:ext cx="847451" cy="766882"/>
            <a:chOff x="-44100" y="4189701"/>
            <a:chExt cx="847451" cy="766882"/>
          </a:xfrm>
        </p:grpSpPr>
        <p:sp>
          <p:nvSpPr>
            <p:cNvPr id="184" name="Google Shape;184;p11"/>
            <p:cNvSpPr/>
            <p:nvPr/>
          </p:nvSpPr>
          <p:spPr>
            <a:xfrm flipH="1">
              <a:off x="-44100" y="44174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flipH="1">
              <a:off x="158444" y="41897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1"/>
          <p:cNvGrpSpPr/>
          <p:nvPr/>
        </p:nvGrpSpPr>
        <p:grpSpPr>
          <a:xfrm flipH="1">
            <a:off x="7449716" y="4707431"/>
            <a:ext cx="627403" cy="299432"/>
            <a:chOff x="5497033" y="3332223"/>
            <a:chExt cx="875895" cy="418025"/>
          </a:xfrm>
        </p:grpSpPr>
        <p:sp>
          <p:nvSpPr>
            <p:cNvPr id="187" name="Google Shape;187;p1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5"/>
        <p:cNvGrpSpPr/>
        <p:nvPr/>
      </p:nvGrpSpPr>
      <p:grpSpPr>
        <a:xfrm>
          <a:off x="0" y="0"/>
          <a:ext cx="0" cy="0"/>
          <a:chOff x="0" y="0"/>
          <a:chExt cx="0" cy="0"/>
        </a:xfrm>
      </p:grpSpPr>
      <p:grpSp>
        <p:nvGrpSpPr>
          <p:cNvPr id="196" name="Google Shape;196;p13"/>
          <p:cNvGrpSpPr/>
          <p:nvPr/>
        </p:nvGrpSpPr>
        <p:grpSpPr>
          <a:xfrm>
            <a:off x="-99050" y="3947199"/>
            <a:ext cx="9342084" cy="1348697"/>
            <a:chOff x="-99050" y="3947199"/>
            <a:chExt cx="9342084" cy="1348697"/>
          </a:xfrm>
        </p:grpSpPr>
        <p:sp>
          <p:nvSpPr>
            <p:cNvPr id="197" name="Google Shape;197;p13"/>
            <p:cNvSpPr/>
            <p:nvPr/>
          </p:nvSpPr>
          <p:spPr>
            <a:xfrm>
              <a:off x="858324" y="3947199"/>
              <a:ext cx="7743687"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99050" y="4337300"/>
              <a:ext cx="9342084" cy="958596"/>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96633" y="3822024"/>
            <a:ext cx="9339710" cy="798107"/>
            <a:chOff x="-96633" y="3822024"/>
            <a:chExt cx="9339710" cy="798107"/>
          </a:xfrm>
        </p:grpSpPr>
        <p:sp>
          <p:nvSpPr>
            <p:cNvPr id="200" name="Google Shape;200;p13"/>
            <p:cNvSpPr/>
            <p:nvPr/>
          </p:nvSpPr>
          <p:spPr>
            <a:xfrm>
              <a:off x="8357396" y="4040145"/>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908228" y="407122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96633" y="3895022"/>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7780001" y="410592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101753" y="4038366"/>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18401" y="4153236"/>
              <a:ext cx="264823" cy="314494"/>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492323" y="38220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474404" y="3983897"/>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43775" y="3940899"/>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3"/>
          <p:cNvGrpSpPr/>
          <p:nvPr/>
        </p:nvGrpSpPr>
        <p:grpSpPr>
          <a:xfrm>
            <a:off x="143769" y="4184889"/>
            <a:ext cx="1217098" cy="847731"/>
            <a:chOff x="143769" y="4184889"/>
            <a:chExt cx="1217098" cy="847731"/>
          </a:xfrm>
        </p:grpSpPr>
        <p:grpSp>
          <p:nvGrpSpPr>
            <p:cNvPr id="210" name="Google Shape;210;p13"/>
            <p:cNvGrpSpPr/>
            <p:nvPr/>
          </p:nvGrpSpPr>
          <p:grpSpPr>
            <a:xfrm>
              <a:off x="1010636" y="4391523"/>
              <a:ext cx="350231" cy="433964"/>
              <a:chOff x="6111736" y="1809298"/>
              <a:chExt cx="350231" cy="433964"/>
            </a:xfrm>
          </p:grpSpPr>
          <p:sp>
            <p:nvSpPr>
              <p:cNvPr id="211" name="Google Shape;211;p13"/>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3"/>
            <p:cNvGrpSpPr/>
            <p:nvPr/>
          </p:nvGrpSpPr>
          <p:grpSpPr>
            <a:xfrm>
              <a:off x="143769" y="4184889"/>
              <a:ext cx="769247" cy="847731"/>
              <a:chOff x="5460294" y="2819789"/>
              <a:chExt cx="769247" cy="847731"/>
            </a:xfrm>
          </p:grpSpPr>
          <p:sp>
            <p:nvSpPr>
              <p:cNvPr id="223" name="Google Shape;223;p1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3"/>
          <p:cNvSpPr txBox="1">
            <a:spLocks noGrp="1"/>
          </p:cNvSpPr>
          <p:nvPr>
            <p:ph type="title" idx="2" hasCustomPrompt="1"/>
          </p:nvPr>
        </p:nvSpPr>
        <p:spPr>
          <a:xfrm>
            <a:off x="150537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title" idx="3" hasCustomPrompt="1"/>
          </p:nvPr>
        </p:nvSpPr>
        <p:spPr>
          <a:xfrm>
            <a:off x="150537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a:spLocks noGrp="1"/>
          </p:cNvSpPr>
          <p:nvPr>
            <p:ph type="title" idx="4" hasCustomPrompt="1"/>
          </p:nvPr>
        </p:nvSpPr>
        <p:spPr>
          <a:xfrm>
            <a:off x="420467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5" hasCustomPrompt="1"/>
          </p:nvPr>
        </p:nvSpPr>
        <p:spPr>
          <a:xfrm>
            <a:off x="420467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6" hasCustomPrompt="1"/>
          </p:nvPr>
        </p:nvSpPr>
        <p:spPr>
          <a:xfrm>
            <a:off x="690392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a:spLocks noGrp="1"/>
          </p:cNvSpPr>
          <p:nvPr>
            <p:ph type="title" idx="7" hasCustomPrompt="1"/>
          </p:nvPr>
        </p:nvSpPr>
        <p:spPr>
          <a:xfrm>
            <a:off x="690392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1"/>
          </p:nvPr>
        </p:nvSpPr>
        <p:spPr>
          <a:xfrm>
            <a:off x="71997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0" name="Google Shape;240;p13"/>
          <p:cNvSpPr txBox="1">
            <a:spLocks noGrp="1"/>
          </p:cNvSpPr>
          <p:nvPr>
            <p:ph type="subTitle" idx="8"/>
          </p:nvPr>
        </p:nvSpPr>
        <p:spPr>
          <a:xfrm>
            <a:off x="341927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1" name="Google Shape;241;p13"/>
          <p:cNvSpPr txBox="1">
            <a:spLocks noGrp="1"/>
          </p:cNvSpPr>
          <p:nvPr>
            <p:ph type="subTitle" idx="9"/>
          </p:nvPr>
        </p:nvSpPr>
        <p:spPr>
          <a:xfrm>
            <a:off x="611852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2" name="Google Shape;242;p13"/>
          <p:cNvSpPr txBox="1">
            <a:spLocks noGrp="1"/>
          </p:cNvSpPr>
          <p:nvPr>
            <p:ph type="subTitle" idx="13"/>
          </p:nvPr>
        </p:nvSpPr>
        <p:spPr>
          <a:xfrm>
            <a:off x="71997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3" name="Google Shape;243;p13"/>
          <p:cNvSpPr txBox="1">
            <a:spLocks noGrp="1"/>
          </p:cNvSpPr>
          <p:nvPr>
            <p:ph type="subTitle" idx="14"/>
          </p:nvPr>
        </p:nvSpPr>
        <p:spPr>
          <a:xfrm>
            <a:off x="341927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4" name="Google Shape;244;p13"/>
          <p:cNvSpPr txBox="1">
            <a:spLocks noGrp="1"/>
          </p:cNvSpPr>
          <p:nvPr>
            <p:ph type="subTitle" idx="15"/>
          </p:nvPr>
        </p:nvSpPr>
        <p:spPr>
          <a:xfrm>
            <a:off x="611852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45" name="Google Shape;245;p13"/>
          <p:cNvGrpSpPr/>
          <p:nvPr/>
        </p:nvGrpSpPr>
        <p:grpSpPr>
          <a:xfrm>
            <a:off x="-391730" y="34825"/>
            <a:ext cx="8938782" cy="1096373"/>
            <a:chOff x="-391730" y="34825"/>
            <a:chExt cx="8938782" cy="1096373"/>
          </a:xfrm>
        </p:grpSpPr>
        <p:sp>
          <p:nvSpPr>
            <p:cNvPr id="246" name="Google Shape;246;p13"/>
            <p:cNvSpPr/>
            <p:nvPr/>
          </p:nvSpPr>
          <p:spPr>
            <a:xfrm>
              <a:off x="-391730" y="79887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356995" y="34825"/>
              <a:ext cx="1190057" cy="414372"/>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8"/>
        <p:cNvGrpSpPr/>
        <p:nvPr/>
      </p:nvGrpSpPr>
      <p:grpSpPr>
        <a:xfrm>
          <a:off x="0" y="0"/>
          <a:ext cx="0" cy="0"/>
          <a:chOff x="0" y="0"/>
          <a:chExt cx="0" cy="0"/>
        </a:xfrm>
      </p:grpSpPr>
      <p:sp>
        <p:nvSpPr>
          <p:cNvPr id="249" name="Google Shape;249;p14"/>
          <p:cNvSpPr txBox="1">
            <a:spLocks noGrp="1"/>
          </p:cNvSpPr>
          <p:nvPr>
            <p:ph type="title"/>
          </p:nvPr>
        </p:nvSpPr>
        <p:spPr>
          <a:xfrm>
            <a:off x="1657350" y="2720800"/>
            <a:ext cx="58293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0">
                <a:latin typeface="Ubuntu Medium"/>
                <a:ea typeface="Ubuntu Medium"/>
                <a:cs typeface="Ubuntu Medium"/>
                <a:sym typeface="Ubuntu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0" name="Google Shape;250;p14"/>
          <p:cNvSpPr txBox="1">
            <a:spLocks noGrp="1"/>
          </p:cNvSpPr>
          <p:nvPr>
            <p:ph type="subTitle" idx="1"/>
          </p:nvPr>
        </p:nvSpPr>
        <p:spPr>
          <a:xfrm>
            <a:off x="1657350" y="535000"/>
            <a:ext cx="5829300" cy="203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51" name="Google Shape;251;p14"/>
          <p:cNvGrpSpPr/>
          <p:nvPr/>
        </p:nvGrpSpPr>
        <p:grpSpPr>
          <a:xfrm>
            <a:off x="-57449" y="3990800"/>
            <a:ext cx="9258600" cy="1533680"/>
            <a:chOff x="-57449" y="3990800"/>
            <a:chExt cx="9258600" cy="1533680"/>
          </a:xfrm>
        </p:grpSpPr>
        <p:sp>
          <p:nvSpPr>
            <p:cNvPr id="252" name="Google Shape;252;p14"/>
            <p:cNvSpPr/>
            <p:nvPr/>
          </p:nvSpPr>
          <p:spPr>
            <a:xfrm flipH="1">
              <a:off x="4417522" y="3990800"/>
              <a:ext cx="4783526" cy="1457510"/>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flipH="1">
              <a:off x="-57449" y="3994210"/>
              <a:ext cx="9258600"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4"/>
          <p:cNvGrpSpPr/>
          <p:nvPr/>
        </p:nvGrpSpPr>
        <p:grpSpPr>
          <a:xfrm>
            <a:off x="63186" y="3468935"/>
            <a:ext cx="4603593" cy="1139564"/>
            <a:chOff x="63186" y="3468935"/>
            <a:chExt cx="4603593" cy="1139564"/>
          </a:xfrm>
        </p:grpSpPr>
        <p:sp>
          <p:nvSpPr>
            <p:cNvPr id="255" name="Google Shape;255;p14"/>
            <p:cNvSpPr/>
            <p:nvPr/>
          </p:nvSpPr>
          <p:spPr>
            <a:xfrm flipH="1">
              <a:off x="3687139" y="3728314"/>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flipH="1">
              <a:off x="3867148" y="3657521"/>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79054" y="3468935"/>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63186" y="365076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943790" y="3680803"/>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1263470" y="383808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flipH="1">
              <a:off x="3340004" y="369691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4"/>
          <p:cNvGrpSpPr/>
          <p:nvPr/>
        </p:nvGrpSpPr>
        <p:grpSpPr>
          <a:xfrm>
            <a:off x="-160800" y="77618"/>
            <a:ext cx="9542040" cy="3579908"/>
            <a:chOff x="-160800" y="77618"/>
            <a:chExt cx="9542040" cy="3579908"/>
          </a:xfrm>
        </p:grpSpPr>
        <p:grpSp>
          <p:nvGrpSpPr>
            <p:cNvPr id="263" name="Google Shape;263;p14"/>
            <p:cNvGrpSpPr/>
            <p:nvPr/>
          </p:nvGrpSpPr>
          <p:grpSpPr>
            <a:xfrm>
              <a:off x="-160800" y="77618"/>
              <a:ext cx="9542040" cy="3579908"/>
              <a:chOff x="-160800" y="77618"/>
              <a:chExt cx="9542040" cy="3579908"/>
            </a:xfrm>
          </p:grpSpPr>
          <p:grpSp>
            <p:nvGrpSpPr>
              <p:cNvPr id="264" name="Google Shape;264;p14"/>
              <p:cNvGrpSpPr/>
              <p:nvPr/>
            </p:nvGrpSpPr>
            <p:grpSpPr>
              <a:xfrm>
                <a:off x="-160800" y="77618"/>
                <a:ext cx="9542040" cy="1405319"/>
                <a:chOff x="-160800" y="77618"/>
                <a:chExt cx="9542040" cy="1405319"/>
              </a:xfrm>
            </p:grpSpPr>
            <p:sp>
              <p:nvSpPr>
                <p:cNvPr id="265" name="Google Shape;265;p14"/>
                <p:cNvSpPr/>
                <p:nvPr/>
              </p:nvSpPr>
              <p:spPr>
                <a:xfrm>
                  <a:off x="8428900" y="1150681"/>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160800" y="10259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134050" y="7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4"/>
              <p:cNvSpPr/>
              <p:nvPr/>
            </p:nvSpPr>
            <p:spPr>
              <a:xfrm>
                <a:off x="7926200" y="2652828"/>
                <a:ext cx="1005400" cy="1004698"/>
              </a:xfrm>
              <a:custGeom>
                <a:avLst/>
                <a:gdLst/>
                <a:ahLst/>
                <a:cxnLst/>
                <a:rect l="l" t="t" r="r" b="b"/>
                <a:pathLst>
                  <a:path w="14325" h="14315" extrusionOk="0">
                    <a:moveTo>
                      <a:pt x="7157" y="0"/>
                    </a:moveTo>
                    <a:cubicBezTo>
                      <a:pt x="3211" y="0"/>
                      <a:pt x="0" y="3201"/>
                      <a:pt x="0" y="7158"/>
                    </a:cubicBezTo>
                    <a:cubicBezTo>
                      <a:pt x="0" y="11114"/>
                      <a:pt x="3211" y="14314"/>
                      <a:pt x="7157" y="14314"/>
                    </a:cubicBezTo>
                    <a:cubicBezTo>
                      <a:pt x="11114" y="14314"/>
                      <a:pt x="14324" y="11114"/>
                      <a:pt x="14324" y="7158"/>
                    </a:cubicBezTo>
                    <a:cubicBezTo>
                      <a:pt x="14324" y="3201"/>
                      <a:pt x="11114" y="0"/>
                      <a:pt x="7157"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4"/>
            <p:cNvSpPr/>
            <p:nvPr/>
          </p:nvSpPr>
          <p:spPr>
            <a:xfrm>
              <a:off x="6444968" y="3327603"/>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270"/>
        <p:cNvGrpSpPr/>
        <p:nvPr/>
      </p:nvGrpSpPr>
      <p:grpSpPr>
        <a:xfrm>
          <a:off x="0" y="0"/>
          <a:ext cx="0" cy="0"/>
          <a:chOff x="0" y="0"/>
          <a:chExt cx="0" cy="0"/>
        </a:xfrm>
      </p:grpSpPr>
      <p:sp>
        <p:nvSpPr>
          <p:cNvPr id="271" name="Google Shape;2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15"/>
          <p:cNvSpPr/>
          <p:nvPr/>
        </p:nvSpPr>
        <p:spPr>
          <a:xfrm>
            <a:off x="-133325" y="4649800"/>
            <a:ext cx="9410588" cy="731828"/>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5"/>
          <p:cNvGrpSpPr/>
          <p:nvPr/>
        </p:nvGrpSpPr>
        <p:grpSpPr>
          <a:xfrm>
            <a:off x="-76225" y="4245900"/>
            <a:ext cx="891874" cy="821389"/>
            <a:chOff x="766875" y="1605375"/>
            <a:chExt cx="891874" cy="821389"/>
          </a:xfrm>
        </p:grpSpPr>
        <p:sp>
          <p:nvSpPr>
            <p:cNvPr id="274" name="Google Shape;274;p15"/>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5"/>
          <p:cNvGrpSpPr/>
          <p:nvPr/>
        </p:nvGrpSpPr>
        <p:grpSpPr>
          <a:xfrm>
            <a:off x="-27330" y="47618"/>
            <a:ext cx="9001834" cy="487392"/>
            <a:chOff x="-27330" y="47618"/>
            <a:chExt cx="9001834" cy="487392"/>
          </a:xfrm>
        </p:grpSpPr>
        <p:sp>
          <p:nvSpPr>
            <p:cNvPr id="296" name="Google Shape;296;p15"/>
            <p:cNvSpPr/>
            <p:nvPr/>
          </p:nvSpPr>
          <p:spPr>
            <a:xfrm>
              <a:off x="-27330" y="202684"/>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554925" y="4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098600" y="2163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5"/>
          <p:cNvGrpSpPr/>
          <p:nvPr/>
        </p:nvGrpSpPr>
        <p:grpSpPr>
          <a:xfrm>
            <a:off x="8377314" y="4133009"/>
            <a:ext cx="956715" cy="950978"/>
            <a:chOff x="8377314" y="4133009"/>
            <a:chExt cx="956715" cy="950978"/>
          </a:xfrm>
        </p:grpSpPr>
        <p:sp>
          <p:nvSpPr>
            <p:cNvPr id="300" name="Google Shape;300;p15"/>
            <p:cNvSpPr/>
            <p:nvPr/>
          </p:nvSpPr>
          <p:spPr>
            <a:xfrm flipH="1">
              <a:off x="8534398" y="4133009"/>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flipH="1">
              <a:off x="8377314" y="4268239"/>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3">
    <p:spTree>
      <p:nvGrpSpPr>
        <p:cNvPr id="1" name="Shape 302"/>
        <p:cNvGrpSpPr/>
        <p:nvPr/>
      </p:nvGrpSpPr>
      <p:grpSpPr>
        <a:xfrm>
          <a:off x="0" y="0"/>
          <a:ext cx="0" cy="0"/>
          <a:chOff x="0" y="0"/>
          <a:chExt cx="0" cy="0"/>
        </a:xfrm>
      </p:grpSpPr>
      <p:sp>
        <p:nvSpPr>
          <p:cNvPr id="303" name="Google Shape;30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4" name="Google Shape;304;p16"/>
          <p:cNvGrpSpPr/>
          <p:nvPr/>
        </p:nvGrpSpPr>
        <p:grpSpPr>
          <a:xfrm>
            <a:off x="-495875" y="140043"/>
            <a:ext cx="9940555" cy="3629211"/>
            <a:chOff x="-495875" y="140043"/>
            <a:chExt cx="9940555" cy="3629211"/>
          </a:xfrm>
        </p:grpSpPr>
        <p:sp>
          <p:nvSpPr>
            <p:cNvPr id="305" name="Google Shape;305;p16"/>
            <p:cNvSpPr/>
            <p:nvPr/>
          </p:nvSpPr>
          <p:spPr>
            <a:xfrm>
              <a:off x="380025" y="1400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8568775" y="346426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95875" y="31592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6"/>
          <p:cNvGrpSpPr/>
          <p:nvPr/>
        </p:nvGrpSpPr>
        <p:grpSpPr>
          <a:xfrm>
            <a:off x="-104732" y="4608501"/>
            <a:ext cx="9353507" cy="685248"/>
            <a:chOff x="-104732" y="4608501"/>
            <a:chExt cx="9353507" cy="685248"/>
          </a:xfrm>
        </p:grpSpPr>
        <p:sp>
          <p:nvSpPr>
            <p:cNvPr id="309" name="Google Shape;309;p16"/>
            <p:cNvSpPr/>
            <p:nvPr/>
          </p:nvSpPr>
          <p:spPr>
            <a:xfrm>
              <a:off x="0" y="4608501"/>
              <a:ext cx="9143987" cy="448130"/>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flipH="1">
              <a:off x="4564170" y="4760900"/>
              <a:ext cx="4684605" cy="532822"/>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flipH="1">
              <a:off x="-104732" y="4760900"/>
              <a:ext cx="5665384" cy="532850"/>
            </a:xfrm>
            <a:custGeom>
              <a:avLst/>
              <a:gdLst/>
              <a:ahLst/>
              <a:cxnLst/>
              <a:rect l="l" t="t" r="r" b="b"/>
              <a:pathLst>
                <a:path w="75300" h="22825" extrusionOk="0">
                  <a:moveTo>
                    <a:pt x="31880" y="0"/>
                  </a:moveTo>
                  <a:cubicBezTo>
                    <a:pt x="30491" y="0"/>
                    <a:pt x="29123" y="411"/>
                    <a:pt x="27821" y="545"/>
                  </a:cubicBezTo>
                  <a:cubicBezTo>
                    <a:pt x="27493" y="576"/>
                    <a:pt x="27192" y="590"/>
                    <a:pt x="26908" y="590"/>
                  </a:cubicBezTo>
                  <a:cubicBezTo>
                    <a:pt x="25296" y="590"/>
                    <a:pt x="24296" y="158"/>
                    <a:pt x="22697" y="158"/>
                  </a:cubicBezTo>
                  <a:cubicBezTo>
                    <a:pt x="22533" y="158"/>
                    <a:pt x="22364" y="162"/>
                    <a:pt x="22186" y="172"/>
                  </a:cubicBezTo>
                  <a:cubicBezTo>
                    <a:pt x="20343" y="266"/>
                    <a:pt x="18985" y="731"/>
                    <a:pt x="17266" y="908"/>
                  </a:cubicBezTo>
                  <a:cubicBezTo>
                    <a:pt x="16789" y="958"/>
                    <a:pt x="16277" y="998"/>
                    <a:pt x="15775" y="998"/>
                  </a:cubicBezTo>
                  <a:cubicBezTo>
                    <a:pt x="15547" y="998"/>
                    <a:pt x="15321" y="989"/>
                    <a:pt x="15102" y="970"/>
                  </a:cubicBezTo>
                  <a:cubicBezTo>
                    <a:pt x="14134" y="878"/>
                    <a:pt x="13469" y="591"/>
                    <a:pt x="12506" y="591"/>
                  </a:cubicBezTo>
                  <a:cubicBezTo>
                    <a:pt x="12273" y="591"/>
                    <a:pt x="12022" y="608"/>
                    <a:pt x="11746" y="649"/>
                  </a:cubicBezTo>
                  <a:cubicBezTo>
                    <a:pt x="10296" y="867"/>
                    <a:pt x="8296" y="1311"/>
                    <a:pt x="6588" y="1311"/>
                  </a:cubicBezTo>
                  <a:cubicBezTo>
                    <a:pt x="6111" y="1374"/>
                    <a:pt x="2828" y="1892"/>
                    <a:pt x="2828" y="1892"/>
                  </a:cubicBezTo>
                  <a:lnTo>
                    <a:pt x="0" y="2317"/>
                  </a:lnTo>
                  <a:lnTo>
                    <a:pt x="0" y="22825"/>
                  </a:lnTo>
                  <a:lnTo>
                    <a:pt x="75300" y="22825"/>
                  </a:lnTo>
                  <a:lnTo>
                    <a:pt x="75300" y="2317"/>
                  </a:lnTo>
                  <a:lnTo>
                    <a:pt x="71726" y="1747"/>
                  </a:lnTo>
                  <a:cubicBezTo>
                    <a:pt x="71726" y="1747"/>
                    <a:pt x="67573" y="1053"/>
                    <a:pt x="66972" y="970"/>
                  </a:cubicBezTo>
                  <a:cubicBezTo>
                    <a:pt x="65429" y="763"/>
                    <a:pt x="63637" y="462"/>
                    <a:pt x="62001" y="266"/>
                  </a:cubicBezTo>
                  <a:cubicBezTo>
                    <a:pt x="61292" y="180"/>
                    <a:pt x="60602" y="141"/>
                    <a:pt x="59929" y="141"/>
                  </a:cubicBezTo>
                  <a:cubicBezTo>
                    <a:pt x="58644" y="141"/>
                    <a:pt x="57421" y="283"/>
                    <a:pt x="56252" y="514"/>
                  </a:cubicBezTo>
                  <a:cubicBezTo>
                    <a:pt x="56066" y="545"/>
                    <a:pt x="55869" y="586"/>
                    <a:pt x="55641" y="607"/>
                  </a:cubicBezTo>
                  <a:cubicBezTo>
                    <a:pt x="55415" y="622"/>
                    <a:pt x="55150" y="629"/>
                    <a:pt x="54864" y="629"/>
                  </a:cubicBezTo>
                  <a:cubicBezTo>
                    <a:pt x="53733" y="629"/>
                    <a:pt x="52267" y="524"/>
                    <a:pt x="51540" y="400"/>
                  </a:cubicBezTo>
                  <a:cubicBezTo>
                    <a:pt x="50414" y="207"/>
                    <a:pt x="49244" y="177"/>
                    <a:pt x="47978" y="177"/>
                  </a:cubicBezTo>
                  <a:cubicBezTo>
                    <a:pt x="47415" y="177"/>
                    <a:pt x="46832" y="183"/>
                    <a:pt x="46226" y="183"/>
                  </a:cubicBezTo>
                  <a:cubicBezTo>
                    <a:pt x="45660" y="176"/>
                    <a:pt x="44611" y="130"/>
                    <a:pt x="43751" y="130"/>
                  </a:cubicBezTo>
                  <a:cubicBezTo>
                    <a:pt x="43289" y="130"/>
                    <a:pt x="42882" y="143"/>
                    <a:pt x="42632" y="183"/>
                  </a:cubicBezTo>
                  <a:cubicBezTo>
                    <a:pt x="41171" y="411"/>
                    <a:pt x="39701" y="255"/>
                    <a:pt x="38147" y="432"/>
                  </a:cubicBezTo>
                  <a:cubicBezTo>
                    <a:pt x="37327" y="526"/>
                    <a:pt x="36687" y="571"/>
                    <a:pt x="36126" y="571"/>
                  </a:cubicBezTo>
                  <a:cubicBezTo>
                    <a:pt x="35088" y="571"/>
                    <a:pt x="34323" y="417"/>
                    <a:pt x="33186" y="141"/>
                  </a:cubicBezTo>
                  <a:cubicBezTo>
                    <a:pt x="32750" y="40"/>
                    <a:pt x="32314" y="0"/>
                    <a:pt x="3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6"/>
          <p:cNvGrpSpPr/>
          <p:nvPr/>
        </p:nvGrpSpPr>
        <p:grpSpPr>
          <a:xfrm>
            <a:off x="3" y="4339875"/>
            <a:ext cx="9345552" cy="572701"/>
            <a:chOff x="3" y="4339875"/>
            <a:chExt cx="9345552" cy="572701"/>
          </a:xfrm>
        </p:grpSpPr>
        <p:sp>
          <p:nvSpPr>
            <p:cNvPr id="313" name="Google Shape;313;p16"/>
            <p:cNvSpPr/>
            <p:nvPr/>
          </p:nvSpPr>
          <p:spPr>
            <a:xfrm>
              <a:off x="152996" y="4493182"/>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8529153" y="4427182"/>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8863998" y="4339875"/>
              <a:ext cx="481556" cy="572701"/>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382857" y="4480822"/>
              <a:ext cx="338088" cy="402396"/>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8164775" y="4608499"/>
              <a:ext cx="192493" cy="228975"/>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flipH="1">
              <a:off x="3" y="4491474"/>
              <a:ext cx="320577" cy="381121"/>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8747699" y="4609572"/>
              <a:ext cx="192512" cy="228915"/>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49285" y="4640625"/>
              <a:ext cx="149962" cy="17807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320557" y="4564293"/>
              <a:ext cx="217571" cy="258356"/>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flipH="1">
              <a:off x="778062" y="4604204"/>
              <a:ext cx="217552" cy="258686"/>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6"/>
          <p:cNvGrpSpPr/>
          <p:nvPr/>
        </p:nvGrpSpPr>
        <p:grpSpPr>
          <a:xfrm>
            <a:off x="538126" y="4625348"/>
            <a:ext cx="8230342" cy="476758"/>
            <a:chOff x="538126" y="4625348"/>
            <a:chExt cx="8230342" cy="476758"/>
          </a:xfrm>
        </p:grpSpPr>
        <p:grpSp>
          <p:nvGrpSpPr>
            <p:cNvPr id="324" name="Google Shape;324;p16"/>
            <p:cNvGrpSpPr/>
            <p:nvPr/>
          </p:nvGrpSpPr>
          <p:grpSpPr>
            <a:xfrm>
              <a:off x="8335338" y="4895380"/>
              <a:ext cx="433130" cy="206714"/>
              <a:chOff x="5497033" y="3332223"/>
              <a:chExt cx="875895" cy="418025"/>
            </a:xfrm>
          </p:grpSpPr>
          <p:sp>
            <p:nvSpPr>
              <p:cNvPr id="325" name="Google Shape;325;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6"/>
            <p:cNvGrpSpPr/>
            <p:nvPr/>
          </p:nvGrpSpPr>
          <p:grpSpPr>
            <a:xfrm flipH="1">
              <a:off x="7294463" y="4895380"/>
              <a:ext cx="433130" cy="206714"/>
              <a:chOff x="5497033" y="3332223"/>
              <a:chExt cx="875895" cy="418025"/>
            </a:xfrm>
          </p:grpSpPr>
          <p:sp>
            <p:nvSpPr>
              <p:cNvPr id="333" name="Google Shape;333;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16"/>
            <p:cNvGrpSpPr/>
            <p:nvPr/>
          </p:nvGrpSpPr>
          <p:grpSpPr>
            <a:xfrm>
              <a:off x="538126" y="4895393"/>
              <a:ext cx="433130" cy="206714"/>
              <a:chOff x="5497033" y="3332223"/>
              <a:chExt cx="875895" cy="418025"/>
            </a:xfrm>
          </p:grpSpPr>
          <p:sp>
            <p:nvSpPr>
              <p:cNvPr id="341" name="Google Shape;341;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6"/>
            <p:cNvGrpSpPr/>
            <p:nvPr/>
          </p:nvGrpSpPr>
          <p:grpSpPr>
            <a:xfrm>
              <a:off x="1357299" y="4625348"/>
              <a:ext cx="350231" cy="433964"/>
              <a:chOff x="6111736" y="1809298"/>
              <a:chExt cx="350231" cy="433964"/>
            </a:xfrm>
          </p:grpSpPr>
          <p:sp>
            <p:nvSpPr>
              <p:cNvPr id="349" name="Google Shape;349;p1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60"/>
        <p:cNvGrpSpPr/>
        <p:nvPr/>
      </p:nvGrpSpPr>
      <p:grpSpPr>
        <a:xfrm>
          <a:off x="0" y="0"/>
          <a:ext cx="0" cy="0"/>
          <a:chOff x="0" y="0"/>
          <a:chExt cx="0" cy="0"/>
        </a:xfrm>
      </p:grpSpPr>
      <p:sp>
        <p:nvSpPr>
          <p:cNvPr id="361" name="Google Shape;361;p17"/>
          <p:cNvSpPr txBox="1">
            <a:spLocks noGrp="1"/>
          </p:cNvSpPr>
          <p:nvPr>
            <p:ph type="subTitle" idx="1"/>
          </p:nvPr>
        </p:nvSpPr>
        <p:spPr>
          <a:xfrm>
            <a:off x="715100" y="1631500"/>
            <a:ext cx="25188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2" name="Google Shape;362;p17"/>
          <p:cNvSpPr txBox="1">
            <a:spLocks noGrp="1"/>
          </p:cNvSpPr>
          <p:nvPr>
            <p:ph type="title"/>
          </p:nvPr>
        </p:nvSpPr>
        <p:spPr>
          <a:xfrm>
            <a:off x="715100" y="535000"/>
            <a:ext cx="2518800" cy="1012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3" name="Google Shape;363;p17"/>
          <p:cNvSpPr>
            <a:spLocks noGrp="1"/>
          </p:cNvSpPr>
          <p:nvPr>
            <p:ph type="pic" idx="2"/>
          </p:nvPr>
        </p:nvSpPr>
        <p:spPr>
          <a:xfrm>
            <a:off x="5592100" y="2969774"/>
            <a:ext cx="2836800" cy="1632300"/>
          </a:xfrm>
          <a:prstGeom prst="rect">
            <a:avLst/>
          </a:prstGeom>
          <a:noFill/>
          <a:ln>
            <a:noFill/>
          </a:ln>
        </p:spPr>
      </p:sp>
      <p:sp>
        <p:nvSpPr>
          <p:cNvPr id="364" name="Google Shape;364;p17"/>
          <p:cNvSpPr>
            <a:spLocks noGrp="1"/>
          </p:cNvSpPr>
          <p:nvPr>
            <p:ph type="pic" idx="3"/>
          </p:nvPr>
        </p:nvSpPr>
        <p:spPr>
          <a:xfrm>
            <a:off x="715100" y="2969775"/>
            <a:ext cx="4720500" cy="1632300"/>
          </a:xfrm>
          <a:prstGeom prst="rect">
            <a:avLst/>
          </a:prstGeom>
          <a:noFill/>
          <a:ln>
            <a:noFill/>
          </a:ln>
        </p:spPr>
      </p:sp>
      <p:sp>
        <p:nvSpPr>
          <p:cNvPr id="365" name="Google Shape;365;p17"/>
          <p:cNvSpPr>
            <a:spLocks noGrp="1"/>
          </p:cNvSpPr>
          <p:nvPr>
            <p:ph type="pic" idx="4"/>
          </p:nvPr>
        </p:nvSpPr>
        <p:spPr>
          <a:xfrm>
            <a:off x="3366450" y="535000"/>
            <a:ext cx="5062500" cy="2272500"/>
          </a:xfrm>
          <a:prstGeom prst="rect">
            <a:avLst/>
          </a:prstGeom>
          <a:noFill/>
          <a:ln>
            <a:noFill/>
          </a:ln>
        </p:spPr>
      </p:sp>
      <p:grpSp>
        <p:nvGrpSpPr>
          <p:cNvPr id="366" name="Google Shape;366;p17"/>
          <p:cNvGrpSpPr/>
          <p:nvPr/>
        </p:nvGrpSpPr>
        <p:grpSpPr>
          <a:xfrm>
            <a:off x="-76200" y="4709199"/>
            <a:ext cx="9296477" cy="1196297"/>
            <a:chOff x="-76200" y="4709199"/>
            <a:chExt cx="9296477" cy="1196297"/>
          </a:xfrm>
        </p:grpSpPr>
        <p:sp>
          <p:nvSpPr>
            <p:cNvPr id="367" name="Google Shape;367;p17"/>
            <p:cNvSpPr/>
            <p:nvPr/>
          </p:nvSpPr>
          <p:spPr>
            <a:xfrm>
              <a:off x="3587" y="4709199"/>
              <a:ext cx="7743687"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76200" y="4946900"/>
              <a:ext cx="9296477" cy="958596"/>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67575" y="4474299"/>
            <a:ext cx="8912107" cy="679232"/>
            <a:chOff x="67575" y="4474299"/>
            <a:chExt cx="8912107" cy="679232"/>
          </a:xfrm>
        </p:grpSpPr>
        <p:sp>
          <p:nvSpPr>
            <p:cNvPr id="370" name="Google Shape;370;p17"/>
            <p:cNvSpPr/>
            <p:nvPr/>
          </p:nvSpPr>
          <p:spPr>
            <a:xfrm>
              <a:off x="8662196" y="471642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8406553" y="463844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67575" y="4474299"/>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7"/>
          <p:cNvGrpSpPr/>
          <p:nvPr/>
        </p:nvGrpSpPr>
        <p:grpSpPr>
          <a:xfrm>
            <a:off x="-114720" y="93406"/>
            <a:ext cx="9526011" cy="3337198"/>
            <a:chOff x="-114720" y="93406"/>
            <a:chExt cx="9526011" cy="3337198"/>
          </a:xfrm>
        </p:grpSpPr>
        <p:sp>
          <p:nvSpPr>
            <p:cNvPr id="374" name="Google Shape;374;p17"/>
            <p:cNvSpPr/>
            <p:nvPr/>
          </p:nvSpPr>
          <p:spPr>
            <a:xfrm>
              <a:off x="6729125" y="9340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8535387" y="3125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114720" y="3173715"/>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_1">
    <p:spTree>
      <p:nvGrpSpPr>
        <p:cNvPr id="1" name="Shape 377"/>
        <p:cNvGrpSpPr/>
        <p:nvPr/>
      </p:nvGrpSpPr>
      <p:grpSpPr>
        <a:xfrm>
          <a:off x="0" y="0"/>
          <a:ext cx="0" cy="0"/>
          <a:chOff x="0" y="0"/>
          <a:chExt cx="0" cy="0"/>
        </a:xfrm>
      </p:grpSpPr>
      <p:sp>
        <p:nvSpPr>
          <p:cNvPr id="378" name="Google Shape;37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9" name="Google Shape;379;p18"/>
          <p:cNvSpPr txBox="1">
            <a:spLocks noGrp="1"/>
          </p:cNvSpPr>
          <p:nvPr>
            <p:ph type="body" idx="1"/>
          </p:nvPr>
        </p:nvSpPr>
        <p:spPr>
          <a:xfrm>
            <a:off x="720000" y="1139550"/>
            <a:ext cx="3841500" cy="24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Albert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80" name="Google Shape;380;p18"/>
          <p:cNvSpPr txBox="1">
            <a:spLocks noGrp="1"/>
          </p:cNvSpPr>
          <p:nvPr>
            <p:ph type="body" idx="2"/>
          </p:nvPr>
        </p:nvSpPr>
        <p:spPr>
          <a:xfrm>
            <a:off x="4582575" y="1139550"/>
            <a:ext cx="3841500" cy="24990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81" name="Google Shape;381;p18"/>
          <p:cNvGrpSpPr/>
          <p:nvPr/>
        </p:nvGrpSpPr>
        <p:grpSpPr>
          <a:xfrm>
            <a:off x="-106897" y="4270236"/>
            <a:ext cx="9590042" cy="1053005"/>
            <a:chOff x="-106897" y="4270236"/>
            <a:chExt cx="9590042" cy="1053005"/>
          </a:xfrm>
        </p:grpSpPr>
        <p:sp>
          <p:nvSpPr>
            <p:cNvPr id="382" name="Google Shape;382;p18"/>
            <p:cNvSpPr/>
            <p:nvPr/>
          </p:nvSpPr>
          <p:spPr>
            <a:xfrm flipH="1">
              <a:off x="6069950" y="4270236"/>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flipH="1">
              <a:off x="-106897" y="4441275"/>
              <a:ext cx="9439672" cy="8057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8"/>
          <p:cNvGrpSpPr/>
          <p:nvPr/>
        </p:nvGrpSpPr>
        <p:grpSpPr>
          <a:xfrm>
            <a:off x="-27625" y="4089650"/>
            <a:ext cx="9311793" cy="926024"/>
            <a:chOff x="-46675" y="4078700"/>
            <a:chExt cx="9311793" cy="926024"/>
          </a:xfrm>
        </p:grpSpPr>
        <p:sp>
          <p:nvSpPr>
            <p:cNvPr id="385" name="Google Shape;385;p18"/>
            <p:cNvSpPr/>
            <p:nvPr/>
          </p:nvSpPr>
          <p:spPr>
            <a:xfrm>
              <a:off x="223751" y="4131302"/>
              <a:ext cx="390584" cy="464312"/>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flipH="1">
              <a:off x="8691988" y="4488345"/>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flipH="1">
              <a:off x="8123794" y="451942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flipH="1">
              <a:off x="7909328" y="459562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flipH="1">
              <a:off x="8874544" y="4486566"/>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flipH="1">
              <a:off x="8303228" y="42702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flipH="1">
              <a:off x="395841" y="4192040"/>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flipH="1">
              <a:off x="-46675" y="4078700"/>
              <a:ext cx="442534" cy="5261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8"/>
          <p:cNvGrpSpPr/>
          <p:nvPr/>
        </p:nvGrpSpPr>
        <p:grpSpPr>
          <a:xfrm>
            <a:off x="-155517" y="16313"/>
            <a:ext cx="9335890" cy="672133"/>
            <a:chOff x="-155517" y="16313"/>
            <a:chExt cx="9335890" cy="672133"/>
          </a:xfrm>
        </p:grpSpPr>
        <p:sp>
          <p:nvSpPr>
            <p:cNvPr id="394" name="Google Shape;394;p18"/>
            <p:cNvSpPr/>
            <p:nvPr/>
          </p:nvSpPr>
          <p:spPr>
            <a:xfrm>
              <a:off x="-155517" y="288915"/>
              <a:ext cx="793478" cy="246078"/>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8428888" y="381563"/>
              <a:ext cx="751486" cy="306883"/>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47188" y="16313"/>
              <a:ext cx="751486" cy="306883"/>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6359583" y="135490"/>
              <a:ext cx="793478" cy="246078"/>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98"/>
        <p:cNvGrpSpPr/>
        <p:nvPr/>
      </p:nvGrpSpPr>
      <p:grpSpPr>
        <a:xfrm>
          <a:off x="0" y="0"/>
          <a:ext cx="0" cy="0"/>
          <a:chOff x="0" y="0"/>
          <a:chExt cx="0" cy="0"/>
        </a:xfrm>
      </p:grpSpPr>
      <p:sp>
        <p:nvSpPr>
          <p:cNvPr id="399" name="Google Shape;39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0" name="Google Shape;400;p19"/>
          <p:cNvSpPr txBox="1">
            <a:spLocks noGrp="1"/>
          </p:cNvSpPr>
          <p:nvPr>
            <p:ph type="subTitle" idx="1"/>
          </p:nvPr>
        </p:nvSpPr>
        <p:spPr>
          <a:xfrm>
            <a:off x="1754212" y="1229025"/>
            <a:ext cx="2590800" cy="10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01" name="Google Shape;401;p19"/>
          <p:cNvSpPr txBox="1">
            <a:spLocks noGrp="1"/>
          </p:cNvSpPr>
          <p:nvPr>
            <p:ph type="subTitle" idx="2"/>
          </p:nvPr>
        </p:nvSpPr>
        <p:spPr>
          <a:xfrm>
            <a:off x="4543425" y="1229025"/>
            <a:ext cx="3885300" cy="10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2" name="Google Shape;402;p19"/>
          <p:cNvSpPr txBox="1">
            <a:spLocks noGrp="1"/>
          </p:cNvSpPr>
          <p:nvPr>
            <p:ph type="subTitle" idx="3"/>
          </p:nvPr>
        </p:nvSpPr>
        <p:spPr>
          <a:xfrm>
            <a:off x="4543425" y="2391343"/>
            <a:ext cx="3885300" cy="10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3" name="Google Shape;403;p19"/>
          <p:cNvSpPr txBox="1">
            <a:spLocks noGrp="1"/>
          </p:cNvSpPr>
          <p:nvPr>
            <p:ph type="subTitle" idx="4"/>
          </p:nvPr>
        </p:nvSpPr>
        <p:spPr>
          <a:xfrm>
            <a:off x="4543425" y="3553650"/>
            <a:ext cx="3885300" cy="10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4" name="Google Shape;404;p19"/>
          <p:cNvSpPr txBox="1">
            <a:spLocks noGrp="1"/>
          </p:cNvSpPr>
          <p:nvPr>
            <p:ph type="subTitle" idx="5"/>
          </p:nvPr>
        </p:nvSpPr>
        <p:spPr>
          <a:xfrm>
            <a:off x="1754212" y="2391343"/>
            <a:ext cx="2590800" cy="10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05" name="Google Shape;405;p19"/>
          <p:cNvSpPr txBox="1">
            <a:spLocks noGrp="1"/>
          </p:cNvSpPr>
          <p:nvPr>
            <p:ph type="subTitle" idx="6"/>
          </p:nvPr>
        </p:nvSpPr>
        <p:spPr>
          <a:xfrm>
            <a:off x="1754212" y="3553650"/>
            <a:ext cx="2590800" cy="10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06" name="Google Shape;406;p19"/>
          <p:cNvSpPr/>
          <p:nvPr/>
        </p:nvSpPr>
        <p:spPr>
          <a:xfrm>
            <a:off x="-49925" y="4647000"/>
            <a:ext cx="9243926" cy="572695"/>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flipH="1">
            <a:off x="352131" y="4760125"/>
            <a:ext cx="725941" cy="346459"/>
            <a:chOff x="5497033" y="3332223"/>
            <a:chExt cx="875895" cy="418025"/>
          </a:xfrm>
        </p:grpSpPr>
        <p:sp>
          <p:nvSpPr>
            <p:cNvPr id="408" name="Google Shape;408;p19"/>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9"/>
          <p:cNvGrpSpPr/>
          <p:nvPr/>
        </p:nvGrpSpPr>
        <p:grpSpPr>
          <a:xfrm>
            <a:off x="877545" y="112709"/>
            <a:ext cx="8653160" cy="784838"/>
            <a:chOff x="877545" y="112709"/>
            <a:chExt cx="8653160" cy="784838"/>
          </a:xfrm>
        </p:grpSpPr>
        <p:sp>
          <p:nvSpPr>
            <p:cNvPr id="416" name="Google Shape;416;p19"/>
            <p:cNvSpPr/>
            <p:nvPr/>
          </p:nvSpPr>
          <p:spPr>
            <a:xfrm flipH="1">
              <a:off x="877545" y="112709"/>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8459120" y="56522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9"/>
          <p:cNvGrpSpPr/>
          <p:nvPr/>
        </p:nvGrpSpPr>
        <p:grpSpPr>
          <a:xfrm>
            <a:off x="8459121" y="4110274"/>
            <a:ext cx="734821" cy="679380"/>
            <a:chOff x="8459121" y="4110274"/>
            <a:chExt cx="734821" cy="679380"/>
          </a:xfrm>
        </p:grpSpPr>
        <p:sp>
          <p:nvSpPr>
            <p:cNvPr id="419" name="Google Shape;419;p19"/>
            <p:cNvSpPr/>
            <p:nvPr/>
          </p:nvSpPr>
          <p:spPr>
            <a:xfrm>
              <a:off x="8622623" y="411027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8459121" y="4328395"/>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21"/>
        <p:cNvGrpSpPr/>
        <p:nvPr/>
      </p:nvGrpSpPr>
      <p:grpSpPr>
        <a:xfrm>
          <a:off x="0" y="0"/>
          <a:ext cx="0" cy="0"/>
          <a:chOff x="0" y="0"/>
          <a:chExt cx="0" cy="0"/>
        </a:xfrm>
      </p:grpSpPr>
      <p:sp>
        <p:nvSpPr>
          <p:cNvPr id="422" name="Google Shape;42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3" name="Google Shape;423;p20"/>
          <p:cNvSpPr txBox="1">
            <a:spLocks noGrp="1"/>
          </p:cNvSpPr>
          <p:nvPr>
            <p:ph type="subTitle" idx="1"/>
          </p:nvPr>
        </p:nvSpPr>
        <p:spPr>
          <a:xfrm>
            <a:off x="3109725" y="1631526"/>
            <a:ext cx="4095600" cy="45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24" name="Google Shape;424;p20"/>
          <p:cNvSpPr txBox="1">
            <a:spLocks noGrp="1"/>
          </p:cNvSpPr>
          <p:nvPr>
            <p:ph type="subTitle" idx="2"/>
          </p:nvPr>
        </p:nvSpPr>
        <p:spPr>
          <a:xfrm>
            <a:off x="3109725" y="2789600"/>
            <a:ext cx="4095600" cy="45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25" name="Google Shape;425;p20"/>
          <p:cNvSpPr txBox="1">
            <a:spLocks noGrp="1"/>
          </p:cNvSpPr>
          <p:nvPr>
            <p:ph type="subTitle" idx="3"/>
          </p:nvPr>
        </p:nvSpPr>
        <p:spPr>
          <a:xfrm>
            <a:off x="3109725" y="3947673"/>
            <a:ext cx="4095600" cy="45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26" name="Google Shape;426;p20"/>
          <p:cNvSpPr txBox="1">
            <a:spLocks noGrp="1"/>
          </p:cNvSpPr>
          <p:nvPr>
            <p:ph type="subTitle" idx="4"/>
          </p:nvPr>
        </p:nvSpPr>
        <p:spPr>
          <a:xfrm>
            <a:off x="3109725" y="1262575"/>
            <a:ext cx="40956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7" name="Google Shape;427;p20"/>
          <p:cNvSpPr txBox="1">
            <a:spLocks noGrp="1"/>
          </p:cNvSpPr>
          <p:nvPr>
            <p:ph type="subTitle" idx="5"/>
          </p:nvPr>
        </p:nvSpPr>
        <p:spPr>
          <a:xfrm>
            <a:off x="3109725" y="2420660"/>
            <a:ext cx="40956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8" name="Google Shape;428;p20"/>
          <p:cNvSpPr txBox="1">
            <a:spLocks noGrp="1"/>
          </p:cNvSpPr>
          <p:nvPr>
            <p:ph type="subTitle" idx="6"/>
          </p:nvPr>
        </p:nvSpPr>
        <p:spPr>
          <a:xfrm>
            <a:off x="3109725" y="3578732"/>
            <a:ext cx="40956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29" name="Google Shape;429;p20"/>
          <p:cNvGrpSpPr/>
          <p:nvPr/>
        </p:nvGrpSpPr>
        <p:grpSpPr>
          <a:xfrm>
            <a:off x="-259337" y="4651236"/>
            <a:ext cx="9461128" cy="1053005"/>
            <a:chOff x="-259337" y="4651236"/>
            <a:chExt cx="9461128" cy="1053005"/>
          </a:xfrm>
        </p:grpSpPr>
        <p:sp>
          <p:nvSpPr>
            <p:cNvPr id="430" name="Google Shape;430;p20"/>
            <p:cNvSpPr/>
            <p:nvPr/>
          </p:nvSpPr>
          <p:spPr>
            <a:xfrm>
              <a:off x="-259337" y="4651236"/>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57750" y="4822275"/>
              <a:ext cx="9259541" cy="70222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0"/>
          <p:cNvGrpSpPr/>
          <p:nvPr/>
        </p:nvGrpSpPr>
        <p:grpSpPr>
          <a:xfrm>
            <a:off x="-168836" y="4383500"/>
            <a:ext cx="8747720" cy="947861"/>
            <a:chOff x="-168836" y="4383500"/>
            <a:chExt cx="8747720" cy="947861"/>
          </a:xfrm>
        </p:grpSpPr>
        <p:sp>
          <p:nvSpPr>
            <p:cNvPr id="433" name="Google Shape;433;p20"/>
            <p:cNvSpPr/>
            <p:nvPr/>
          </p:nvSpPr>
          <p:spPr>
            <a:xfrm flipH="1">
              <a:off x="7975039" y="4502357"/>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399358" y="4869345"/>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168836" y="490042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950198" y="485892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581914" y="4867566"/>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10597" y="46512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3009826" y="473440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8136350" y="4383500"/>
              <a:ext cx="442534" cy="5261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0"/>
          <p:cNvGrpSpPr/>
          <p:nvPr/>
        </p:nvGrpSpPr>
        <p:grpSpPr>
          <a:xfrm>
            <a:off x="7046466" y="4496850"/>
            <a:ext cx="2155271" cy="821389"/>
            <a:chOff x="7046466" y="4496850"/>
            <a:chExt cx="2155271" cy="821389"/>
          </a:xfrm>
        </p:grpSpPr>
        <p:grpSp>
          <p:nvGrpSpPr>
            <p:cNvPr id="442" name="Google Shape;442;p20"/>
            <p:cNvGrpSpPr/>
            <p:nvPr/>
          </p:nvGrpSpPr>
          <p:grpSpPr>
            <a:xfrm>
              <a:off x="8309863" y="4496850"/>
              <a:ext cx="891874" cy="821389"/>
              <a:chOff x="766875" y="1605375"/>
              <a:chExt cx="891874" cy="821389"/>
            </a:xfrm>
          </p:grpSpPr>
          <p:sp>
            <p:nvSpPr>
              <p:cNvPr id="443" name="Google Shape;443;p20"/>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0"/>
            <p:cNvGrpSpPr/>
            <p:nvPr/>
          </p:nvGrpSpPr>
          <p:grpSpPr>
            <a:xfrm>
              <a:off x="7046466" y="4951469"/>
              <a:ext cx="627403" cy="299432"/>
              <a:chOff x="5497033" y="3332223"/>
              <a:chExt cx="875895" cy="418025"/>
            </a:xfrm>
          </p:grpSpPr>
          <p:sp>
            <p:nvSpPr>
              <p:cNvPr id="465" name="Google Shape;465;p20"/>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 name="Google Shape;472;p20"/>
          <p:cNvGrpSpPr/>
          <p:nvPr/>
        </p:nvGrpSpPr>
        <p:grpSpPr>
          <a:xfrm>
            <a:off x="981275" y="6"/>
            <a:ext cx="6795440" cy="534998"/>
            <a:chOff x="981275" y="6"/>
            <a:chExt cx="6795440" cy="534998"/>
          </a:xfrm>
        </p:grpSpPr>
        <p:sp>
          <p:nvSpPr>
            <p:cNvPr id="473" name="Google Shape;473;p20"/>
            <p:cNvSpPr/>
            <p:nvPr/>
          </p:nvSpPr>
          <p:spPr>
            <a:xfrm>
              <a:off x="6824375" y="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981275" y="2300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1574550" y="1742650"/>
            <a:ext cx="5994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1" name="Google Shape;31;p3"/>
          <p:cNvSpPr txBox="1">
            <a:spLocks noGrp="1"/>
          </p:cNvSpPr>
          <p:nvPr>
            <p:ph type="title" idx="2" hasCustomPrompt="1"/>
          </p:nvPr>
        </p:nvSpPr>
        <p:spPr>
          <a:xfrm>
            <a:off x="4027050" y="586375"/>
            <a:ext cx="1089900" cy="1027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2" name="Google Shape;32;p3"/>
          <p:cNvGrpSpPr/>
          <p:nvPr/>
        </p:nvGrpSpPr>
        <p:grpSpPr>
          <a:xfrm>
            <a:off x="-146100" y="3479925"/>
            <a:ext cx="9290070" cy="1892170"/>
            <a:chOff x="-146100" y="3479925"/>
            <a:chExt cx="9290070" cy="1892170"/>
          </a:xfrm>
        </p:grpSpPr>
        <p:sp>
          <p:nvSpPr>
            <p:cNvPr id="33" name="Google Shape;33;p3"/>
            <p:cNvSpPr/>
            <p:nvPr/>
          </p:nvSpPr>
          <p:spPr>
            <a:xfrm>
              <a:off x="-146100" y="3479925"/>
              <a:ext cx="5801666" cy="1789872"/>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0" y="3841825"/>
              <a:ext cx="9143970"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63551" y="3147449"/>
            <a:ext cx="9258095" cy="1584928"/>
            <a:chOff x="-63551" y="3147449"/>
            <a:chExt cx="9258095" cy="1584928"/>
          </a:xfrm>
        </p:grpSpPr>
        <p:sp>
          <p:nvSpPr>
            <p:cNvPr id="36" name="Google Shape;36;p3"/>
            <p:cNvSpPr/>
            <p:nvPr/>
          </p:nvSpPr>
          <p:spPr>
            <a:xfrm>
              <a:off x="863993" y="4045719"/>
              <a:ext cx="510024" cy="606734"/>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748864" y="3867039"/>
              <a:ext cx="537916" cy="639489"/>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3551" y="4075194"/>
              <a:ext cx="552676" cy="657183"/>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53320" y="3966662"/>
              <a:ext cx="627430" cy="74505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080744" y="3542925"/>
              <a:ext cx="917780" cy="1091368"/>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98324" y="3309469"/>
              <a:ext cx="552676" cy="657183"/>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753223" y="3413364"/>
              <a:ext cx="441321" cy="524654"/>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205074" y="3147449"/>
              <a:ext cx="752982" cy="89539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75"/>
        <p:cNvGrpSpPr/>
        <p:nvPr/>
      </p:nvGrpSpPr>
      <p:grpSpPr>
        <a:xfrm>
          <a:off x="0" y="0"/>
          <a:ext cx="0" cy="0"/>
          <a:chOff x="0" y="0"/>
          <a:chExt cx="0" cy="0"/>
        </a:xfrm>
      </p:grpSpPr>
      <p:sp>
        <p:nvSpPr>
          <p:cNvPr id="476" name="Google Shape;47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7" name="Google Shape;477;p21"/>
          <p:cNvSpPr txBox="1">
            <a:spLocks noGrp="1"/>
          </p:cNvSpPr>
          <p:nvPr>
            <p:ph type="subTitle" idx="1"/>
          </p:nvPr>
        </p:nvSpPr>
        <p:spPr>
          <a:xfrm>
            <a:off x="1632000" y="11664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78" name="Google Shape;478;p21"/>
          <p:cNvSpPr txBox="1">
            <a:spLocks noGrp="1"/>
          </p:cNvSpPr>
          <p:nvPr>
            <p:ph type="subTitle" idx="2"/>
          </p:nvPr>
        </p:nvSpPr>
        <p:spPr>
          <a:xfrm>
            <a:off x="1632001" y="16161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9" name="Google Shape;479;p21"/>
          <p:cNvSpPr txBox="1">
            <a:spLocks noGrp="1"/>
          </p:cNvSpPr>
          <p:nvPr>
            <p:ph type="subTitle" idx="3"/>
          </p:nvPr>
        </p:nvSpPr>
        <p:spPr>
          <a:xfrm>
            <a:off x="5605496" y="16161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0" name="Google Shape;480;p21"/>
          <p:cNvSpPr txBox="1">
            <a:spLocks noGrp="1"/>
          </p:cNvSpPr>
          <p:nvPr>
            <p:ph type="subTitle" idx="4"/>
          </p:nvPr>
        </p:nvSpPr>
        <p:spPr>
          <a:xfrm>
            <a:off x="1632001" y="34474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1" name="Google Shape;481;p21"/>
          <p:cNvSpPr txBox="1">
            <a:spLocks noGrp="1"/>
          </p:cNvSpPr>
          <p:nvPr>
            <p:ph type="subTitle" idx="5"/>
          </p:nvPr>
        </p:nvSpPr>
        <p:spPr>
          <a:xfrm>
            <a:off x="5605496" y="34474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2" name="Google Shape;482;p21"/>
          <p:cNvSpPr txBox="1">
            <a:spLocks noGrp="1"/>
          </p:cNvSpPr>
          <p:nvPr>
            <p:ph type="subTitle" idx="6"/>
          </p:nvPr>
        </p:nvSpPr>
        <p:spPr>
          <a:xfrm>
            <a:off x="1632000" y="29977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83" name="Google Shape;483;p21"/>
          <p:cNvSpPr txBox="1">
            <a:spLocks noGrp="1"/>
          </p:cNvSpPr>
          <p:nvPr>
            <p:ph type="subTitle" idx="7"/>
          </p:nvPr>
        </p:nvSpPr>
        <p:spPr>
          <a:xfrm>
            <a:off x="5605494" y="11664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84" name="Google Shape;484;p21"/>
          <p:cNvSpPr txBox="1">
            <a:spLocks noGrp="1"/>
          </p:cNvSpPr>
          <p:nvPr>
            <p:ph type="subTitle" idx="8"/>
          </p:nvPr>
        </p:nvSpPr>
        <p:spPr>
          <a:xfrm>
            <a:off x="5605494" y="29977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485" name="Google Shape;485;p21"/>
          <p:cNvGrpSpPr/>
          <p:nvPr/>
        </p:nvGrpSpPr>
        <p:grpSpPr>
          <a:xfrm>
            <a:off x="-73734" y="4413500"/>
            <a:ext cx="9291559" cy="882403"/>
            <a:chOff x="-73734" y="4413500"/>
            <a:chExt cx="9291559" cy="882403"/>
          </a:xfrm>
        </p:grpSpPr>
        <p:sp>
          <p:nvSpPr>
            <p:cNvPr id="486" name="Google Shape;486;p21"/>
            <p:cNvSpPr/>
            <p:nvPr/>
          </p:nvSpPr>
          <p:spPr>
            <a:xfrm flipH="1">
              <a:off x="6588959" y="4413500"/>
              <a:ext cx="2628866" cy="835804"/>
            </a:xfrm>
            <a:custGeom>
              <a:avLst/>
              <a:gdLst/>
              <a:ahLst/>
              <a:cxnLst/>
              <a:rect l="l" t="t" r="r" b="b"/>
              <a:pathLst>
                <a:path w="37951" h="12414" extrusionOk="0">
                  <a:moveTo>
                    <a:pt x="5758" y="1"/>
                  </a:moveTo>
                  <a:cubicBezTo>
                    <a:pt x="5417" y="1"/>
                    <a:pt x="5210" y="222"/>
                    <a:pt x="5210" y="222"/>
                  </a:cubicBezTo>
                  <a:lnTo>
                    <a:pt x="3605" y="988"/>
                  </a:lnTo>
                  <a:lnTo>
                    <a:pt x="3025" y="1206"/>
                  </a:lnTo>
                  <a:cubicBezTo>
                    <a:pt x="725" y="1372"/>
                    <a:pt x="0" y="2905"/>
                    <a:pt x="0" y="2905"/>
                  </a:cubicBezTo>
                  <a:lnTo>
                    <a:pt x="0" y="12413"/>
                  </a:lnTo>
                  <a:lnTo>
                    <a:pt x="37950" y="12413"/>
                  </a:lnTo>
                  <a:cubicBezTo>
                    <a:pt x="36448" y="9016"/>
                    <a:pt x="32937" y="8125"/>
                    <a:pt x="32937" y="8125"/>
                  </a:cubicBezTo>
                  <a:cubicBezTo>
                    <a:pt x="32769" y="8083"/>
                    <a:pt x="32640" y="8063"/>
                    <a:pt x="32546" y="8063"/>
                  </a:cubicBezTo>
                  <a:cubicBezTo>
                    <a:pt x="32510" y="8063"/>
                    <a:pt x="32478" y="8066"/>
                    <a:pt x="32452" y="8072"/>
                  </a:cubicBezTo>
                  <a:lnTo>
                    <a:pt x="32452" y="8072"/>
                  </a:lnTo>
                  <a:cubicBezTo>
                    <a:pt x="32013" y="7841"/>
                    <a:pt x="31540" y="7702"/>
                    <a:pt x="31032" y="7702"/>
                  </a:cubicBezTo>
                  <a:cubicBezTo>
                    <a:pt x="30689" y="7702"/>
                    <a:pt x="30329" y="7766"/>
                    <a:pt x="29954" y="7907"/>
                  </a:cubicBezTo>
                  <a:cubicBezTo>
                    <a:pt x="29927" y="7918"/>
                    <a:pt x="29890" y="7923"/>
                    <a:pt x="29844" y="7923"/>
                  </a:cubicBezTo>
                  <a:cubicBezTo>
                    <a:pt x="28664" y="7923"/>
                    <a:pt x="21543" y="4682"/>
                    <a:pt x="20551" y="4682"/>
                  </a:cubicBezTo>
                  <a:cubicBezTo>
                    <a:pt x="20530" y="4682"/>
                    <a:pt x="20512" y="4684"/>
                    <a:pt x="20497" y="4686"/>
                  </a:cubicBezTo>
                  <a:cubicBezTo>
                    <a:pt x="20315" y="4718"/>
                    <a:pt x="20140" y="4733"/>
                    <a:pt x="19972" y="4733"/>
                  </a:cubicBezTo>
                  <a:cubicBezTo>
                    <a:pt x="18240" y="4733"/>
                    <a:pt x="17248" y="3164"/>
                    <a:pt x="15567" y="2843"/>
                  </a:cubicBezTo>
                  <a:cubicBezTo>
                    <a:pt x="15307" y="2794"/>
                    <a:pt x="15062" y="2776"/>
                    <a:pt x="14824" y="2776"/>
                  </a:cubicBezTo>
                  <a:cubicBezTo>
                    <a:pt x="14303" y="2776"/>
                    <a:pt x="13815" y="2862"/>
                    <a:pt x="13268" y="2905"/>
                  </a:cubicBezTo>
                  <a:cubicBezTo>
                    <a:pt x="12879" y="2941"/>
                    <a:pt x="12526" y="2956"/>
                    <a:pt x="12207" y="2956"/>
                  </a:cubicBezTo>
                  <a:cubicBezTo>
                    <a:pt x="10493" y="2956"/>
                    <a:pt x="9757" y="2521"/>
                    <a:pt x="9757" y="2521"/>
                  </a:cubicBezTo>
                  <a:lnTo>
                    <a:pt x="6360" y="222"/>
                  </a:lnTo>
                  <a:cubicBezTo>
                    <a:pt x="6132" y="56"/>
                    <a:pt x="5928"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flipH="1">
              <a:off x="-73734" y="4723200"/>
              <a:ext cx="9291559" cy="572703"/>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1"/>
          <p:cNvGrpSpPr/>
          <p:nvPr/>
        </p:nvGrpSpPr>
        <p:grpSpPr>
          <a:xfrm>
            <a:off x="1248841" y="4627681"/>
            <a:ext cx="7777287" cy="572702"/>
            <a:chOff x="1248841" y="4627681"/>
            <a:chExt cx="7777287" cy="572702"/>
          </a:xfrm>
        </p:grpSpPr>
        <p:grpSp>
          <p:nvGrpSpPr>
            <p:cNvPr id="489" name="Google Shape;489;p21"/>
            <p:cNvGrpSpPr/>
            <p:nvPr/>
          </p:nvGrpSpPr>
          <p:grpSpPr>
            <a:xfrm>
              <a:off x="8563893" y="4627681"/>
              <a:ext cx="462235" cy="572702"/>
              <a:chOff x="6111736" y="1809298"/>
              <a:chExt cx="350231" cy="433964"/>
            </a:xfrm>
          </p:grpSpPr>
          <p:sp>
            <p:nvSpPr>
              <p:cNvPr id="490" name="Google Shape;490;p21"/>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1"/>
            <p:cNvGrpSpPr/>
            <p:nvPr/>
          </p:nvGrpSpPr>
          <p:grpSpPr>
            <a:xfrm>
              <a:off x="1248841" y="4829081"/>
              <a:ext cx="627403" cy="299432"/>
              <a:chOff x="5497033" y="3332223"/>
              <a:chExt cx="875895" cy="418025"/>
            </a:xfrm>
          </p:grpSpPr>
          <p:sp>
            <p:nvSpPr>
              <p:cNvPr id="502" name="Google Shape;502;p2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 name="Google Shape;509;p21"/>
          <p:cNvGrpSpPr/>
          <p:nvPr/>
        </p:nvGrpSpPr>
        <p:grpSpPr>
          <a:xfrm>
            <a:off x="-73794" y="4197894"/>
            <a:ext cx="8653750" cy="865405"/>
            <a:chOff x="-73794" y="4197894"/>
            <a:chExt cx="8653750" cy="865405"/>
          </a:xfrm>
        </p:grpSpPr>
        <p:sp>
          <p:nvSpPr>
            <p:cNvPr id="510" name="Google Shape;510;p21"/>
            <p:cNvSpPr/>
            <p:nvPr/>
          </p:nvSpPr>
          <p:spPr>
            <a:xfrm>
              <a:off x="8262474" y="4550650"/>
              <a:ext cx="317481" cy="377498"/>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flipH="1">
              <a:off x="474581" y="4396092"/>
              <a:ext cx="351470" cy="418115"/>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flipH="1">
              <a:off x="4916521" y="4642557"/>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flipH="1">
              <a:off x="5138727" y="4599504"/>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flipH="1">
              <a:off x="-73794" y="4350399"/>
              <a:ext cx="351470" cy="418115"/>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flipH="1">
              <a:off x="81995" y="4197894"/>
              <a:ext cx="572134" cy="679380"/>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1"/>
          <p:cNvGrpSpPr/>
          <p:nvPr/>
        </p:nvGrpSpPr>
        <p:grpSpPr>
          <a:xfrm>
            <a:off x="-221775" y="140043"/>
            <a:ext cx="8526205" cy="2743386"/>
            <a:chOff x="-221775" y="140043"/>
            <a:chExt cx="8526205" cy="2743386"/>
          </a:xfrm>
        </p:grpSpPr>
        <p:sp>
          <p:nvSpPr>
            <p:cNvPr id="517" name="Google Shape;517;p21"/>
            <p:cNvSpPr/>
            <p:nvPr/>
          </p:nvSpPr>
          <p:spPr>
            <a:xfrm>
              <a:off x="7428525" y="1400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221775" y="25784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19"/>
        <p:cNvGrpSpPr/>
        <p:nvPr/>
      </p:nvGrpSpPr>
      <p:grpSpPr>
        <a:xfrm>
          <a:off x="0" y="0"/>
          <a:ext cx="0" cy="0"/>
          <a:chOff x="0" y="0"/>
          <a:chExt cx="0" cy="0"/>
        </a:xfrm>
      </p:grpSpPr>
      <p:sp>
        <p:nvSpPr>
          <p:cNvPr id="520" name="Google Shape;5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1" name="Google Shape;521;p22"/>
          <p:cNvSpPr txBox="1">
            <a:spLocks noGrp="1"/>
          </p:cNvSpPr>
          <p:nvPr>
            <p:ph type="subTitle" idx="1"/>
          </p:nvPr>
        </p:nvSpPr>
        <p:spPr>
          <a:xfrm>
            <a:off x="725269"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2" name="Google Shape;522;p22"/>
          <p:cNvSpPr txBox="1">
            <a:spLocks noGrp="1"/>
          </p:cNvSpPr>
          <p:nvPr>
            <p:ph type="subTitle" idx="2"/>
          </p:nvPr>
        </p:nvSpPr>
        <p:spPr>
          <a:xfrm>
            <a:off x="3345000"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3" name="Google Shape;523;p22"/>
          <p:cNvSpPr txBox="1">
            <a:spLocks noGrp="1"/>
          </p:cNvSpPr>
          <p:nvPr>
            <p:ph type="subTitle" idx="3"/>
          </p:nvPr>
        </p:nvSpPr>
        <p:spPr>
          <a:xfrm>
            <a:off x="5964731" y="1811513"/>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22"/>
          <p:cNvSpPr txBox="1">
            <a:spLocks noGrp="1"/>
          </p:cNvSpPr>
          <p:nvPr>
            <p:ph type="subTitle" idx="4"/>
          </p:nvPr>
        </p:nvSpPr>
        <p:spPr>
          <a:xfrm>
            <a:off x="725143" y="35126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22"/>
          <p:cNvSpPr txBox="1">
            <a:spLocks noGrp="1"/>
          </p:cNvSpPr>
          <p:nvPr>
            <p:ph type="subTitle" idx="5"/>
          </p:nvPr>
        </p:nvSpPr>
        <p:spPr>
          <a:xfrm>
            <a:off x="3344875" y="35126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22"/>
          <p:cNvSpPr txBox="1">
            <a:spLocks noGrp="1"/>
          </p:cNvSpPr>
          <p:nvPr>
            <p:ph type="subTitle" idx="6"/>
          </p:nvPr>
        </p:nvSpPr>
        <p:spPr>
          <a:xfrm>
            <a:off x="5964606" y="3512625"/>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7" name="Google Shape;527;p22"/>
          <p:cNvSpPr txBox="1">
            <a:spLocks noGrp="1"/>
          </p:cNvSpPr>
          <p:nvPr>
            <p:ph type="subTitle" idx="7"/>
          </p:nvPr>
        </p:nvSpPr>
        <p:spPr>
          <a:xfrm>
            <a:off x="720000"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8" name="Google Shape;528;p22"/>
          <p:cNvSpPr txBox="1">
            <a:spLocks noGrp="1"/>
          </p:cNvSpPr>
          <p:nvPr>
            <p:ph type="subTitle" idx="8"/>
          </p:nvPr>
        </p:nvSpPr>
        <p:spPr>
          <a:xfrm>
            <a:off x="3344878"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9" name="Google Shape;529;p22"/>
          <p:cNvSpPr txBox="1">
            <a:spLocks noGrp="1"/>
          </p:cNvSpPr>
          <p:nvPr>
            <p:ph type="subTitle" idx="9"/>
          </p:nvPr>
        </p:nvSpPr>
        <p:spPr>
          <a:xfrm>
            <a:off x="5969757" y="1276675"/>
            <a:ext cx="24597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0" name="Google Shape;530;p22"/>
          <p:cNvSpPr txBox="1">
            <a:spLocks noGrp="1"/>
          </p:cNvSpPr>
          <p:nvPr>
            <p:ph type="subTitle" idx="13"/>
          </p:nvPr>
        </p:nvSpPr>
        <p:spPr>
          <a:xfrm>
            <a:off x="720344"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1" name="Google Shape;531;p22"/>
          <p:cNvSpPr txBox="1">
            <a:spLocks noGrp="1"/>
          </p:cNvSpPr>
          <p:nvPr>
            <p:ph type="subTitle" idx="14"/>
          </p:nvPr>
        </p:nvSpPr>
        <p:spPr>
          <a:xfrm>
            <a:off x="3343746"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2" name="Google Shape;532;p22"/>
          <p:cNvSpPr txBox="1">
            <a:spLocks noGrp="1"/>
          </p:cNvSpPr>
          <p:nvPr>
            <p:ph type="subTitle" idx="15"/>
          </p:nvPr>
        </p:nvSpPr>
        <p:spPr>
          <a:xfrm>
            <a:off x="5967148"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3" name="Google Shape;533;p22"/>
          <p:cNvSpPr/>
          <p:nvPr/>
        </p:nvSpPr>
        <p:spPr>
          <a:xfrm>
            <a:off x="-95275" y="4669875"/>
            <a:ext cx="9334454" cy="70222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2"/>
          <p:cNvGrpSpPr/>
          <p:nvPr/>
        </p:nvGrpSpPr>
        <p:grpSpPr>
          <a:xfrm>
            <a:off x="219982" y="4041474"/>
            <a:ext cx="8954769" cy="1107330"/>
            <a:chOff x="219982" y="4041474"/>
            <a:chExt cx="8954769" cy="1107330"/>
          </a:xfrm>
        </p:grpSpPr>
        <p:sp>
          <p:nvSpPr>
            <p:cNvPr id="535" name="Google Shape;535;p22"/>
            <p:cNvSpPr/>
            <p:nvPr/>
          </p:nvSpPr>
          <p:spPr>
            <a:xfrm flipH="1">
              <a:off x="8423998" y="429067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flipH="1">
              <a:off x="8603432" y="404147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flipH="1">
              <a:off x="643798" y="472084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flipH="1">
              <a:off x="219982" y="44694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2"/>
          <p:cNvGrpSpPr/>
          <p:nvPr/>
        </p:nvGrpSpPr>
        <p:grpSpPr>
          <a:xfrm>
            <a:off x="-160800" y="274081"/>
            <a:ext cx="9487842" cy="1048636"/>
            <a:chOff x="-160800" y="274081"/>
            <a:chExt cx="9487842" cy="1048636"/>
          </a:xfrm>
        </p:grpSpPr>
        <p:sp>
          <p:nvSpPr>
            <p:cNvPr id="540" name="Google Shape;540;p22"/>
            <p:cNvSpPr/>
            <p:nvPr/>
          </p:nvSpPr>
          <p:spPr>
            <a:xfrm>
              <a:off x="-160800" y="274081"/>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8451137" y="1017731"/>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2"/>
          <p:cNvGrpSpPr/>
          <p:nvPr/>
        </p:nvGrpSpPr>
        <p:grpSpPr>
          <a:xfrm>
            <a:off x="6239031" y="4385252"/>
            <a:ext cx="2801822" cy="847731"/>
            <a:chOff x="6239031" y="4385252"/>
            <a:chExt cx="2801822" cy="847731"/>
          </a:xfrm>
        </p:grpSpPr>
        <p:grpSp>
          <p:nvGrpSpPr>
            <p:cNvPr id="543" name="Google Shape;543;p22"/>
            <p:cNvGrpSpPr/>
            <p:nvPr/>
          </p:nvGrpSpPr>
          <p:grpSpPr>
            <a:xfrm flipH="1">
              <a:off x="6239031" y="4797050"/>
              <a:ext cx="725941" cy="346459"/>
              <a:chOff x="5497033" y="3332223"/>
              <a:chExt cx="875895" cy="418025"/>
            </a:xfrm>
          </p:grpSpPr>
          <p:sp>
            <p:nvSpPr>
              <p:cNvPr id="544" name="Google Shape;544;p22"/>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2"/>
            <p:cNvGrpSpPr/>
            <p:nvPr/>
          </p:nvGrpSpPr>
          <p:grpSpPr>
            <a:xfrm flipH="1">
              <a:off x="8271607" y="4385252"/>
              <a:ext cx="769247" cy="847731"/>
              <a:chOff x="5460294" y="2819789"/>
              <a:chExt cx="769247" cy="847731"/>
            </a:xfrm>
          </p:grpSpPr>
          <p:sp>
            <p:nvSpPr>
              <p:cNvPr id="552" name="Google Shape;552;p22"/>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sp>
        <p:nvSpPr>
          <p:cNvPr id="562" name="Google Shape;562;p23"/>
          <p:cNvSpPr txBox="1">
            <a:spLocks noGrp="1"/>
          </p:cNvSpPr>
          <p:nvPr>
            <p:ph type="title" hasCustomPrompt="1"/>
          </p:nvPr>
        </p:nvSpPr>
        <p:spPr>
          <a:xfrm>
            <a:off x="715100" y="537500"/>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3" name="Google Shape;563;p23"/>
          <p:cNvSpPr txBox="1">
            <a:spLocks noGrp="1"/>
          </p:cNvSpPr>
          <p:nvPr>
            <p:ph type="subTitle" idx="1"/>
          </p:nvPr>
        </p:nvSpPr>
        <p:spPr>
          <a:xfrm>
            <a:off x="715100" y="1415401"/>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4" name="Google Shape;564;p23"/>
          <p:cNvSpPr txBox="1">
            <a:spLocks noGrp="1"/>
          </p:cNvSpPr>
          <p:nvPr>
            <p:ph type="title" idx="2" hasCustomPrompt="1"/>
          </p:nvPr>
        </p:nvSpPr>
        <p:spPr>
          <a:xfrm>
            <a:off x="715100" y="1910200"/>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5" name="Google Shape;565;p23"/>
          <p:cNvSpPr txBox="1">
            <a:spLocks noGrp="1"/>
          </p:cNvSpPr>
          <p:nvPr>
            <p:ph type="subTitle" idx="3"/>
          </p:nvPr>
        </p:nvSpPr>
        <p:spPr>
          <a:xfrm>
            <a:off x="715100" y="2788100"/>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 name="Google Shape;566;p23"/>
          <p:cNvSpPr txBox="1">
            <a:spLocks noGrp="1"/>
          </p:cNvSpPr>
          <p:nvPr>
            <p:ph type="title" idx="4" hasCustomPrompt="1"/>
          </p:nvPr>
        </p:nvSpPr>
        <p:spPr>
          <a:xfrm>
            <a:off x="715100" y="3282899"/>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7" name="Google Shape;567;p23"/>
          <p:cNvSpPr txBox="1">
            <a:spLocks noGrp="1"/>
          </p:cNvSpPr>
          <p:nvPr>
            <p:ph type="subTitle" idx="5"/>
          </p:nvPr>
        </p:nvSpPr>
        <p:spPr>
          <a:xfrm>
            <a:off x="715100" y="4160800"/>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8" name="Google Shape;568;p23"/>
          <p:cNvGrpSpPr/>
          <p:nvPr/>
        </p:nvGrpSpPr>
        <p:grpSpPr>
          <a:xfrm>
            <a:off x="0" y="3246300"/>
            <a:ext cx="9372555" cy="2125805"/>
            <a:chOff x="0" y="3246300"/>
            <a:chExt cx="9372555" cy="2125805"/>
          </a:xfrm>
        </p:grpSpPr>
        <p:grpSp>
          <p:nvGrpSpPr>
            <p:cNvPr id="569" name="Google Shape;569;p23"/>
            <p:cNvGrpSpPr/>
            <p:nvPr/>
          </p:nvGrpSpPr>
          <p:grpSpPr>
            <a:xfrm>
              <a:off x="4858499" y="3246300"/>
              <a:ext cx="4514055" cy="2125795"/>
              <a:chOff x="4858499" y="3246300"/>
              <a:chExt cx="4514055" cy="2125795"/>
            </a:xfrm>
          </p:grpSpPr>
          <p:sp>
            <p:nvSpPr>
              <p:cNvPr id="570" name="Google Shape;570;p23"/>
              <p:cNvSpPr/>
              <p:nvPr/>
            </p:nvSpPr>
            <p:spPr>
              <a:xfrm>
                <a:off x="4858499" y="3246300"/>
                <a:ext cx="4514055" cy="1718909"/>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4943475" y="3841825"/>
                <a:ext cx="4200617"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3"/>
            <p:cNvSpPr/>
            <p:nvPr/>
          </p:nvSpPr>
          <p:spPr>
            <a:xfrm>
              <a:off x="0" y="4669875"/>
              <a:ext cx="5705476" cy="70222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3"/>
          <p:cNvGrpSpPr/>
          <p:nvPr/>
        </p:nvGrpSpPr>
        <p:grpSpPr>
          <a:xfrm>
            <a:off x="6506769" y="3605677"/>
            <a:ext cx="2531372" cy="1489712"/>
            <a:chOff x="6506769" y="3605677"/>
            <a:chExt cx="2531372" cy="1489712"/>
          </a:xfrm>
        </p:grpSpPr>
        <p:grpSp>
          <p:nvGrpSpPr>
            <p:cNvPr id="574" name="Google Shape;574;p23"/>
            <p:cNvGrpSpPr/>
            <p:nvPr/>
          </p:nvGrpSpPr>
          <p:grpSpPr>
            <a:xfrm>
              <a:off x="7384625" y="4274000"/>
              <a:ext cx="891874" cy="821389"/>
              <a:chOff x="766875" y="1605375"/>
              <a:chExt cx="891874" cy="821389"/>
            </a:xfrm>
          </p:grpSpPr>
          <p:sp>
            <p:nvSpPr>
              <p:cNvPr id="575" name="Google Shape;575;p23"/>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3"/>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3"/>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3"/>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3"/>
            <p:cNvGrpSpPr/>
            <p:nvPr/>
          </p:nvGrpSpPr>
          <p:grpSpPr>
            <a:xfrm>
              <a:off x="6506769" y="3700939"/>
              <a:ext cx="769247" cy="847731"/>
              <a:chOff x="5460294" y="2819789"/>
              <a:chExt cx="769247" cy="847731"/>
            </a:xfrm>
          </p:grpSpPr>
          <p:sp>
            <p:nvSpPr>
              <p:cNvPr id="597" name="Google Shape;597;p2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3"/>
            <p:cNvGrpSpPr/>
            <p:nvPr/>
          </p:nvGrpSpPr>
          <p:grpSpPr>
            <a:xfrm flipH="1">
              <a:off x="8268894" y="3605677"/>
              <a:ext cx="769247" cy="847731"/>
              <a:chOff x="5460294" y="2819789"/>
              <a:chExt cx="769247" cy="847731"/>
            </a:xfrm>
          </p:grpSpPr>
          <p:sp>
            <p:nvSpPr>
              <p:cNvPr id="607" name="Google Shape;607;p2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 name="Google Shape;616;p23"/>
          <p:cNvGrpSpPr/>
          <p:nvPr/>
        </p:nvGrpSpPr>
        <p:grpSpPr>
          <a:xfrm>
            <a:off x="-76202" y="3282899"/>
            <a:ext cx="8363978" cy="1916943"/>
            <a:chOff x="-76202" y="3282899"/>
            <a:chExt cx="8363978" cy="1916943"/>
          </a:xfrm>
        </p:grpSpPr>
        <p:sp>
          <p:nvSpPr>
            <p:cNvPr id="617" name="Google Shape;617;p23"/>
            <p:cNvSpPr/>
            <p:nvPr/>
          </p:nvSpPr>
          <p:spPr>
            <a:xfrm>
              <a:off x="7952928" y="353209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5846426" y="400375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flipH="1">
              <a:off x="-76202" y="4769657"/>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7314753" y="360567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7537023" y="328289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flipH="1">
              <a:off x="449548" y="4655607"/>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715101" y="465560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flipH="1">
              <a:off x="103232" y="4520461"/>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25"/>
        <p:cNvGrpSpPr/>
        <p:nvPr/>
      </p:nvGrpSpPr>
      <p:grpSpPr>
        <a:xfrm>
          <a:off x="0" y="0"/>
          <a:ext cx="0" cy="0"/>
          <a:chOff x="0" y="0"/>
          <a:chExt cx="0" cy="0"/>
        </a:xfrm>
      </p:grpSpPr>
      <p:grpSp>
        <p:nvGrpSpPr>
          <p:cNvPr id="626" name="Google Shape;626;p24"/>
          <p:cNvGrpSpPr/>
          <p:nvPr/>
        </p:nvGrpSpPr>
        <p:grpSpPr>
          <a:xfrm>
            <a:off x="-989526" y="3981525"/>
            <a:ext cx="10200069" cy="1562025"/>
            <a:chOff x="-989526" y="3981525"/>
            <a:chExt cx="10200069" cy="1562025"/>
          </a:xfrm>
        </p:grpSpPr>
        <p:sp>
          <p:nvSpPr>
            <p:cNvPr id="627" name="Google Shape;627;p24"/>
            <p:cNvSpPr/>
            <p:nvPr/>
          </p:nvSpPr>
          <p:spPr>
            <a:xfrm>
              <a:off x="-989526" y="4480599"/>
              <a:ext cx="7743687"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6362700" y="3981525"/>
              <a:ext cx="2847843" cy="848869"/>
            </a:xfrm>
            <a:custGeom>
              <a:avLst/>
              <a:gdLst/>
              <a:ahLst/>
              <a:cxnLst/>
              <a:rect l="l" t="t" r="r" b="b"/>
              <a:pathLst>
                <a:path w="37951" h="12414" extrusionOk="0">
                  <a:moveTo>
                    <a:pt x="32190" y="1"/>
                  </a:moveTo>
                  <a:cubicBezTo>
                    <a:pt x="32018" y="1"/>
                    <a:pt x="31812" y="56"/>
                    <a:pt x="31581" y="222"/>
                  </a:cubicBezTo>
                  <a:lnTo>
                    <a:pt x="28194" y="2521"/>
                  </a:lnTo>
                  <a:cubicBezTo>
                    <a:pt x="28194" y="2521"/>
                    <a:pt x="27458" y="2956"/>
                    <a:pt x="25744" y="2956"/>
                  </a:cubicBezTo>
                  <a:cubicBezTo>
                    <a:pt x="25425" y="2956"/>
                    <a:pt x="25072" y="2941"/>
                    <a:pt x="24683" y="2905"/>
                  </a:cubicBezTo>
                  <a:cubicBezTo>
                    <a:pt x="24136" y="2862"/>
                    <a:pt x="23648" y="2776"/>
                    <a:pt x="23127" y="2776"/>
                  </a:cubicBezTo>
                  <a:cubicBezTo>
                    <a:pt x="22889" y="2776"/>
                    <a:pt x="22644" y="2794"/>
                    <a:pt x="22384" y="2843"/>
                  </a:cubicBezTo>
                  <a:cubicBezTo>
                    <a:pt x="20693" y="3164"/>
                    <a:pt x="19709" y="4733"/>
                    <a:pt x="17978" y="4733"/>
                  </a:cubicBezTo>
                  <a:cubicBezTo>
                    <a:pt x="17811" y="4733"/>
                    <a:pt x="17636" y="4718"/>
                    <a:pt x="17454" y="4686"/>
                  </a:cubicBezTo>
                  <a:cubicBezTo>
                    <a:pt x="17438" y="4684"/>
                    <a:pt x="17421" y="4682"/>
                    <a:pt x="17400" y="4682"/>
                  </a:cubicBezTo>
                  <a:cubicBezTo>
                    <a:pt x="16408" y="4682"/>
                    <a:pt x="9286" y="7923"/>
                    <a:pt x="8107" y="7923"/>
                  </a:cubicBezTo>
                  <a:cubicBezTo>
                    <a:pt x="8061" y="7923"/>
                    <a:pt x="8024" y="7918"/>
                    <a:pt x="7997" y="7907"/>
                  </a:cubicBezTo>
                  <a:cubicBezTo>
                    <a:pt x="7622" y="7766"/>
                    <a:pt x="7262" y="7702"/>
                    <a:pt x="6917" y="7702"/>
                  </a:cubicBezTo>
                  <a:cubicBezTo>
                    <a:pt x="6408" y="7702"/>
                    <a:pt x="5933" y="7841"/>
                    <a:pt x="5494" y="8072"/>
                  </a:cubicBezTo>
                  <a:lnTo>
                    <a:pt x="5494" y="8072"/>
                  </a:lnTo>
                  <a:cubicBezTo>
                    <a:pt x="5467" y="8066"/>
                    <a:pt x="5434" y="8063"/>
                    <a:pt x="5397" y="8063"/>
                  </a:cubicBezTo>
                  <a:cubicBezTo>
                    <a:pt x="5302" y="8063"/>
                    <a:pt x="5173" y="8083"/>
                    <a:pt x="5004" y="8125"/>
                  </a:cubicBezTo>
                  <a:cubicBezTo>
                    <a:pt x="5004" y="8125"/>
                    <a:pt x="1492" y="9016"/>
                    <a:pt x="1" y="12413"/>
                  </a:cubicBezTo>
                  <a:lnTo>
                    <a:pt x="37951" y="12413"/>
                  </a:lnTo>
                  <a:lnTo>
                    <a:pt x="37951" y="2905"/>
                  </a:lnTo>
                  <a:cubicBezTo>
                    <a:pt x="37951" y="2905"/>
                    <a:pt x="37226" y="1372"/>
                    <a:pt x="34926" y="1206"/>
                  </a:cubicBezTo>
                  <a:lnTo>
                    <a:pt x="34346" y="988"/>
                  </a:lnTo>
                  <a:lnTo>
                    <a:pt x="32741" y="222"/>
                  </a:lnTo>
                  <a:cubicBezTo>
                    <a:pt x="32741" y="222"/>
                    <a:pt x="32534" y="1"/>
                    <a:pt x="32190"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6174272" y="4331449"/>
              <a:ext cx="3036257" cy="121208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flipH="1">
              <a:off x="-66630" y="4331449"/>
              <a:ext cx="3036257" cy="121208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1086175" y="4694674"/>
              <a:ext cx="7019635" cy="848876"/>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24"/>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3" name="Google Shape;633;p24"/>
          <p:cNvSpPr txBox="1">
            <a:spLocks noGrp="1"/>
          </p:cNvSpPr>
          <p:nvPr>
            <p:ph type="subTitle" idx="1"/>
          </p:nvPr>
        </p:nvSpPr>
        <p:spPr>
          <a:xfrm>
            <a:off x="2382300" y="16242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4" name="Google Shape;634;p24"/>
          <p:cNvSpPr txBox="1"/>
          <p:nvPr/>
        </p:nvSpPr>
        <p:spPr>
          <a:xfrm>
            <a:off x="2382300" y="3563450"/>
            <a:ext cx="43794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lang="en" sz="1000" b="1" u="sng">
                <a:solidFill>
                  <a:schemeClr val="hlink"/>
                </a:solidFill>
                <a:latin typeface="Albert Sans"/>
                <a:ea typeface="Albert Sans"/>
                <a:cs typeface="Albert Sans"/>
                <a:sym typeface="Albert Sans"/>
                <a:hlinkClick r:id="rId2"/>
              </a:rPr>
              <a:t>Slidesgo</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includes icons by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bert Sans"/>
                <a:ea typeface="Albert Sans"/>
                <a:cs typeface="Albert Sans"/>
                <a:sym typeface="Albert Sans"/>
              </a:rPr>
              <a:t>, and infographics &amp; images by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lbert Sans"/>
              <a:ea typeface="Albert Sans"/>
              <a:cs typeface="Albert Sans"/>
              <a:sym typeface="Albert Sans"/>
            </a:endParaRPr>
          </a:p>
        </p:txBody>
      </p:sp>
      <p:grpSp>
        <p:nvGrpSpPr>
          <p:cNvPr id="635" name="Google Shape;635;p24"/>
          <p:cNvGrpSpPr/>
          <p:nvPr/>
        </p:nvGrpSpPr>
        <p:grpSpPr>
          <a:xfrm>
            <a:off x="913026" y="3735249"/>
            <a:ext cx="8290975" cy="794226"/>
            <a:chOff x="913026" y="3735249"/>
            <a:chExt cx="8290975" cy="794226"/>
          </a:xfrm>
        </p:grpSpPr>
        <p:sp>
          <p:nvSpPr>
            <p:cNvPr id="636" name="Google Shape;636;p24"/>
            <p:cNvSpPr/>
            <p:nvPr/>
          </p:nvSpPr>
          <p:spPr>
            <a:xfrm>
              <a:off x="8869153" y="406064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7941926" y="412037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8230978" y="405802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8453248" y="373524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913026" y="4052515"/>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4"/>
          <p:cNvGrpSpPr/>
          <p:nvPr/>
        </p:nvGrpSpPr>
        <p:grpSpPr>
          <a:xfrm>
            <a:off x="119571" y="3929646"/>
            <a:ext cx="6992371" cy="1113730"/>
            <a:chOff x="119571" y="3929646"/>
            <a:chExt cx="6992371" cy="1113730"/>
          </a:xfrm>
        </p:grpSpPr>
        <p:grpSp>
          <p:nvGrpSpPr>
            <p:cNvPr id="642" name="Google Shape;642;p24"/>
            <p:cNvGrpSpPr/>
            <p:nvPr/>
          </p:nvGrpSpPr>
          <p:grpSpPr>
            <a:xfrm>
              <a:off x="1162375" y="4221987"/>
              <a:ext cx="891874" cy="821389"/>
              <a:chOff x="766875" y="1605375"/>
              <a:chExt cx="891874" cy="821389"/>
            </a:xfrm>
          </p:grpSpPr>
          <p:sp>
            <p:nvSpPr>
              <p:cNvPr id="643" name="Google Shape;643;p24"/>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a:off x="2610654" y="4617769"/>
              <a:ext cx="769211" cy="367110"/>
              <a:chOff x="5497033" y="3332223"/>
              <a:chExt cx="875895" cy="418025"/>
            </a:xfrm>
          </p:grpSpPr>
          <p:sp>
            <p:nvSpPr>
              <p:cNvPr id="665" name="Google Shape;665;p24"/>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6761711" y="4568098"/>
              <a:ext cx="350231" cy="433964"/>
              <a:chOff x="6111736" y="1809298"/>
              <a:chExt cx="350231" cy="433964"/>
            </a:xfrm>
          </p:grpSpPr>
          <p:sp>
            <p:nvSpPr>
              <p:cNvPr id="673" name="Google Shape;673;p24"/>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4"/>
            <p:cNvGrpSpPr/>
            <p:nvPr/>
          </p:nvGrpSpPr>
          <p:grpSpPr>
            <a:xfrm>
              <a:off x="119571" y="3929646"/>
              <a:ext cx="793478" cy="874434"/>
              <a:chOff x="5460294" y="2819789"/>
              <a:chExt cx="769247" cy="847731"/>
            </a:xfrm>
          </p:grpSpPr>
          <p:sp>
            <p:nvSpPr>
              <p:cNvPr id="685" name="Google Shape;685;p24"/>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 name="Google Shape;694;p24"/>
          <p:cNvGrpSpPr/>
          <p:nvPr/>
        </p:nvGrpSpPr>
        <p:grpSpPr>
          <a:xfrm>
            <a:off x="61388" y="774950"/>
            <a:ext cx="9039141" cy="2541902"/>
            <a:chOff x="61387" y="774950"/>
            <a:chExt cx="9039141" cy="2541902"/>
          </a:xfrm>
        </p:grpSpPr>
        <p:grpSp>
          <p:nvGrpSpPr>
            <p:cNvPr id="695" name="Google Shape;695;p24"/>
            <p:cNvGrpSpPr/>
            <p:nvPr/>
          </p:nvGrpSpPr>
          <p:grpSpPr>
            <a:xfrm>
              <a:off x="7481363" y="2146550"/>
              <a:ext cx="1619166" cy="1170302"/>
              <a:chOff x="7481363" y="2146550"/>
              <a:chExt cx="1619166" cy="1170302"/>
            </a:xfrm>
          </p:grpSpPr>
          <p:sp>
            <p:nvSpPr>
              <p:cNvPr id="696" name="Google Shape;696;p24"/>
              <p:cNvSpPr/>
              <p:nvPr/>
            </p:nvSpPr>
            <p:spPr>
              <a:xfrm>
                <a:off x="8588572" y="3133242"/>
                <a:ext cx="511956" cy="183610"/>
              </a:xfrm>
              <a:custGeom>
                <a:avLst/>
                <a:gdLst/>
                <a:ahLst/>
                <a:cxnLst/>
                <a:rect l="l" t="t" r="r" b="b"/>
                <a:pathLst>
                  <a:path w="9851" h="3533" extrusionOk="0">
                    <a:moveTo>
                      <a:pt x="4558" y="1"/>
                    </a:moveTo>
                    <a:cubicBezTo>
                      <a:pt x="3584" y="1"/>
                      <a:pt x="2787" y="715"/>
                      <a:pt x="2714" y="1616"/>
                    </a:cubicBezTo>
                    <a:cubicBezTo>
                      <a:pt x="2538" y="1502"/>
                      <a:pt x="2331" y="1440"/>
                      <a:pt x="2103" y="1440"/>
                    </a:cubicBezTo>
                    <a:cubicBezTo>
                      <a:pt x="1533" y="1440"/>
                      <a:pt x="1078" y="1844"/>
                      <a:pt x="1015" y="2362"/>
                    </a:cubicBezTo>
                    <a:cubicBezTo>
                      <a:pt x="912" y="2300"/>
                      <a:pt x="798" y="2268"/>
                      <a:pt x="663" y="2268"/>
                    </a:cubicBezTo>
                    <a:cubicBezTo>
                      <a:pt x="301" y="2268"/>
                      <a:pt x="0" y="2548"/>
                      <a:pt x="0" y="2901"/>
                    </a:cubicBezTo>
                    <a:cubicBezTo>
                      <a:pt x="0" y="3242"/>
                      <a:pt x="301" y="3532"/>
                      <a:pt x="663" y="3532"/>
                    </a:cubicBezTo>
                    <a:lnTo>
                      <a:pt x="8732" y="3532"/>
                    </a:lnTo>
                    <a:lnTo>
                      <a:pt x="8732" y="3511"/>
                    </a:lnTo>
                    <a:lnTo>
                      <a:pt x="8753" y="3511"/>
                    </a:lnTo>
                    <a:cubicBezTo>
                      <a:pt x="9364" y="3511"/>
                      <a:pt x="9851" y="3046"/>
                      <a:pt x="9851" y="2476"/>
                    </a:cubicBezTo>
                    <a:cubicBezTo>
                      <a:pt x="9851" y="1906"/>
                      <a:pt x="9364" y="1440"/>
                      <a:pt x="8753" y="1440"/>
                    </a:cubicBezTo>
                    <a:cubicBezTo>
                      <a:pt x="8608" y="1440"/>
                      <a:pt x="8473" y="1471"/>
                      <a:pt x="8349" y="1513"/>
                    </a:cubicBezTo>
                    <a:cubicBezTo>
                      <a:pt x="8359" y="1481"/>
                      <a:pt x="8369" y="1440"/>
                      <a:pt x="8369" y="1398"/>
                    </a:cubicBezTo>
                    <a:cubicBezTo>
                      <a:pt x="8369" y="1191"/>
                      <a:pt x="8194" y="1016"/>
                      <a:pt x="7966" y="1016"/>
                    </a:cubicBezTo>
                    <a:cubicBezTo>
                      <a:pt x="7924" y="1016"/>
                      <a:pt x="7883" y="1025"/>
                      <a:pt x="7841" y="1036"/>
                    </a:cubicBezTo>
                    <a:lnTo>
                      <a:pt x="7841" y="1016"/>
                    </a:lnTo>
                    <a:cubicBezTo>
                      <a:pt x="7841" y="663"/>
                      <a:pt x="7551" y="383"/>
                      <a:pt x="7179" y="383"/>
                    </a:cubicBezTo>
                    <a:cubicBezTo>
                      <a:pt x="6951" y="383"/>
                      <a:pt x="6744" y="498"/>
                      <a:pt x="6629" y="663"/>
                    </a:cubicBezTo>
                    <a:cubicBezTo>
                      <a:pt x="6578" y="508"/>
                      <a:pt x="6422" y="383"/>
                      <a:pt x="6236" y="383"/>
                    </a:cubicBezTo>
                    <a:cubicBezTo>
                      <a:pt x="6101" y="383"/>
                      <a:pt x="5977" y="445"/>
                      <a:pt x="5904" y="549"/>
                    </a:cubicBezTo>
                    <a:cubicBezTo>
                      <a:pt x="5563" y="208"/>
                      <a:pt x="5086" y="1"/>
                      <a:pt x="4558"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7481363" y="2146550"/>
                <a:ext cx="751486" cy="306883"/>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24"/>
            <p:cNvGrpSpPr/>
            <p:nvPr/>
          </p:nvGrpSpPr>
          <p:grpSpPr>
            <a:xfrm>
              <a:off x="61387" y="774950"/>
              <a:ext cx="1357624" cy="2265618"/>
              <a:chOff x="61387" y="774950"/>
              <a:chExt cx="1357624" cy="2265618"/>
            </a:xfrm>
          </p:grpSpPr>
          <p:sp>
            <p:nvSpPr>
              <p:cNvPr id="699" name="Google Shape;699;p24"/>
              <p:cNvSpPr/>
              <p:nvPr/>
            </p:nvSpPr>
            <p:spPr>
              <a:xfrm>
                <a:off x="625533" y="2794490"/>
                <a:ext cx="793478" cy="246078"/>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flipH="1">
                <a:off x="61387" y="774950"/>
                <a:ext cx="751486" cy="306883"/>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01"/>
        <p:cNvGrpSpPr/>
        <p:nvPr/>
      </p:nvGrpSpPr>
      <p:grpSpPr>
        <a:xfrm>
          <a:off x="0" y="0"/>
          <a:ext cx="0" cy="0"/>
          <a:chOff x="0" y="0"/>
          <a:chExt cx="0" cy="0"/>
        </a:xfrm>
      </p:grpSpPr>
      <p:grpSp>
        <p:nvGrpSpPr>
          <p:cNvPr id="702" name="Google Shape;702;p25"/>
          <p:cNvGrpSpPr/>
          <p:nvPr/>
        </p:nvGrpSpPr>
        <p:grpSpPr>
          <a:xfrm>
            <a:off x="-76203" y="2828924"/>
            <a:ext cx="9324892" cy="2419345"/>
            <a:chOff x="-76203" y="2828924"/>
            <a:chExt cx="9324892" cy="2419345"/>
          </a:xfrm>
        </p:grpSpPr>
        <p:sp>
          <p:nvSpPr>
            <p:cNvPr id="703" name="Google Shape;703;p25"/>
            <p:cNvSpPr/>
            <p:nvPr/>
          </p:nvSpPr>
          <p:spPr>
            <a:xfrm flipH="1">
              <a:off x="-76203" y="2828924"/>
              <a:ext cx="5418928" cy="1772564"/>
            </a:xfrm>
            <a:custGeom>
              <a:avLst/>
              <a:gdLst/>
              <a:ahLst/>
              <a:cxnLst/>
              <a:rect l="l" t="t" r="r" b="b"/>
              <a:pathLst>
                <a:path w="37951" h="12414" extrusionOk="0">
                  <a:moveTo>
                    <a:pt x="32190" y="1"/>
                  </a:moveTo>
                  <a:cubicBezTo>
                    <a:pt x="32018" y="1"/>
                    <a:pt x="31812" y="56"/>
                    <a:pt x="31581" y="222"/>
                  </a:cubicBezTo>
                  <a:lnTo>
                    <a:pt x="28194" y="2521"/>
                  </a:lnTo>
                  <a:cubicBezTo>
                    <a:pt x="28194" y="2521"/>
                    <a:pt x="27458" y="2956"/>
                    <a:pt x="25744" y="2956"/>
                  </a:cubicBezTo>
                  <a:cubicBezTo>
                    <a:pt x="25425" y="2956"/>
                    <a:pt x="25072" y="2941"/>
                    <a:pt x="24683" y="2905"/>
                  </a:cubicBezTo>
                  <a:cubicBezTo>
                    <a:pt x="24136" y="2862"/>
                    <a:pt x="23648" y="2776"/>
                    <a:pt x="23127" y="2776"/>
                  </a:cubicBezTo>
                  <a:cubicBezTo>
                    <a:pt x="22889" y="2776"/>
                    <a:pt x="22644" y="2794"/>
                    <a:pt x="22384" y="2843"/>
                  </a:cubicBezTo>
                  <a:cubicBezTo>
                    <a:pt x="20693" y="3164"/>
                    <a:pt x="19709" y="4733"/>
                    <a:pt x="17978" y="4733"/>
                  </a:cubicBezTo>
                  <a:cubicBezTo>
                    <a:pt x="17811" y="4733"/>
                    <a:pt x="17636" y="4718"/>
                    <a:pt x="17454" y="4686"/>
                  </a:cubicBezTo>
                  <a:cubicBezTo>
                    <a:pt x="17438" y="4684"/>
                    <a:pt x="17421" y="4682"/>
                    <a:pt x="17400" y="4682"/>
                  </a:cubicBezTo>
                  <a:cubicBezTo>
                    <a:pt x="16408" y="4682"/>
                    <a:pt x="9286" y="7923"/>
                    <a:pt x="8107" y="7923"/>
                  </a:cubicBezTo>
                  <a:cubicBezTo>
                    <a:pt x="8061" y="7923"/>
                    <a:pt x="8024" y="7918"/>
                    <a:pt x="7997" y="7907"/>
                  </a:cubicBezTo>
                  <a:cubicBezTo>
                    <a:pt x="7622" y="7766"/>
                    <a:pt x="7262" y="7702"/>
                    <a:pt x="6917" y="7702"/>
                  </a:cubicBezTo>
                  <a:cubicBezTo>
                    <a:pt x="6408" y="7702"/>
                    <a:pt x="5933" y="7841"/>
                    <a:pt x="5494" y="8072"/>
                  </a:cubicBezTo>
                  <a:lnTo>
                    <a:pt x="5494" y="8072"/>
                  </a:lnTo>
                  <a:cubicBezTo>
                    <a:pt x="5467" y="8066"/>
                    <a:pt x="5434" y="8063"/>
                    <a:pt x="5397" y="8063"/>
                  </a:cubicBezTo>
                  <a:cubicBezTo>
                    <a:pt x="5302" y="8063"/>
                    <a:pt x="5173" y="8083"/>
                    <a:pt x="5004" y="8125"/>
                  </a:cubicBezTo>
                  <a:cubicBezTo>
                    <a:pt x="5004" y="8125"/>
                    <a:pt x="1492" y="9016"/>
                    <a:pt x="1" y="12413"/>
                  </a:cubicBezTo>
                  <a:lnTo>
                    <a:pt x="37951" y="12413"/>
                  </a:lnTo>
                  <a:lnTo>
                    <a:pt x="37951" y="2905"/>
                  </a:lnTo>
                  <a:cubicBezTo>
                    <a:pt x="37951" y="2905"/>
                    <a:pt x="37226" y="1372"/>
                    <a:pt x="34926" y="1206"/>
                  </a:cubicBezTo>
                  <a:lnTo>
                    <a:pt x="34346" y="988"/>
                  </a:lnTo>
                  <a:lnTo>
                    <a:pt x="32741" y="222"/>
                  </a:lnTo>
                  <a:cubicBezTo>
                    <a:pt x="32741" y="222"/>
                    <a:pt x="32534" y="1"/>
                    <a:pt x="32190"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5276850" y="3181351"/>
              <a:ext cx="3929370" cy="1301451"/>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76200" y="3696575"/>
              <a:ext cx="9324889" cy="1551694"/>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5"/>
          <p:cNvGrpSpPr/>
          <p:nvPr/>
        </p:nvGrpSpPr>
        <p:grpSpPr>
          <a:xfrm>
            <a:off x="228053" y="202128"/>
            <a:ext cx="8499164" cy="626846"/>
            <a:chOff x="228053" y="202128"/>
            <a:chExt cx="8499164" cy="626846"/>
          </a:xfrm>
        </p:grpSpPr>
        <p:sp>
          <p:nvSpPr>
            <p:cNvPr id="707" name="Google Shape;707;p25"/>
            <p:cNvSpPr/>
            <p:nvPr/>
          </p:nvSpPr>
          <p:spPr>
            <a:xfrm>
              <a:off x="7796022" y="331877"/>
              <a:ext cx="931195" cy="288776"/>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1536917" y="202128"/>
              <a:ext cx="600812" cy="215469"/>
            </a:xfrm>
            <a:custGeom>
              <a:avLst/>
              <a:gdLst/>
              <a:ahLst/>
              <a:cxnLst/>
              <a:rect l="l" t="t" r="r" b="b"/>
              <a:pathLst>
                <a:path w="9851" h="3533" extrusionOk="0">
                  <a:moveTo>
                    <a:pt x="4558" y="1"/>
                  </a:moveTo>
                  <a:cubicBezTo>
                    <a:pt x="3584" y="1"/>
                    <a:pt x="2787" y="715"/>
                    <a:pt x="2714" y="1616"/>
                  </a:cubicBezTo>
                  <a:cubicBezTo>
                    <a:pt x="2538" y="1502"/>
                    <a:pt x="2331" y="1440"/>
                    <a:pt x="2103" y="1440"/>
                  </a:cubicBezTo>
                  <a:cubicBezTo>
                    <a:pt x="1533" y="1440"/>
                    <a:pt x="1078" y="1844"/>
                    <a:pt x="1015" y="2362"/>
                  </a:cubicBezTo>
                  <a:cubicBezTo>
                    <a:pt x="912" y="2300"/>
                    <a:pt x="798" y="2268"/>
                    <a:pt x="663" y="2268"/>
                  </a:cubicBezTo>
                  <a:cubicBezTo>
                    <a:pt x="301" y="2268"/>
                    <a:pt x="0" y="2548"/>
                    <a:pt x="0" y="2901"/>
                  </a:cubicBezTo>
                  <a:cubicBezTo>
                    <a:pt x="0" y="3242"/>
                    <a:pt x="301" y="3532"/>
                    <a:pt x="663" y="3532"/>
                  </a:cubicBezTo>
                  <a:lnTo>
                    <a:pt x="8732" y="3532"/>
                  </a:lnTo>
                  <a:lnTo>
                    <a:pt x="8732" y="3511"/>
                  </a:lnTo>
                  <a:lnTo>
                    <a:pt x="8753" y="3511"/>
                  </a:lnTo>
                  <a:cubicBezTo>
                    <a:pt x="9364" y="3511"/>
                    <a:pt x="9851" y="3046"/>
                    <a:pt x="9851" y="2476"/>
                  </a:cubicBezTo>
                  <a:cubicBezTo>
                    <a:pt x="9851" y="1906"/>
                    <a:pt x="9364" y="1440"/>
                    <a:pt x="8753" y="1440"/>
                  </a:cubicBezTo>
                  <a:cubicBezTo>
                    <a:pt x="8608" y="1440"/>
                    <a:pt x="8473" y="1471"/>
                    <a:pt x="8349" y="1513"/>
                  </a:cubicBezTo>
                  <a:cubicBezTo>
                    <a:pt x="8359" y="1481"/>
                    <a:pt x="8369" y="1440"/>
                    <a:pt x="8369" y="1398"/>
                  </a:cubicBezTo>
                  <a:cubicBezTo>
                    <a:pt x="8369" y="1191"/>
                    <a:pt x="8194" y="1016"/>
                    <a:pt x="7966" y="1016"/>
                  </a:cubicBezTo>
                  <a:cubicBezTo>
                    <a:pt x="7924" y="1016"/>
                    <a:pt x="7883" y="1025"/>
                    <a:pt x="7841" y="1036"/>
                  </a:cubicBezTo>
                  <a:lnTo>
                    <a:pt x="7841" y="1016"/>
                  </a:lnTo>
                  <a:cubicBezTo>
                    <a:pt x="7841" y="663"/>
                    <a:pt x="7551" y="383"/>
                    <a:pt x="7179" y="383"/>
                  </a:cubicBezTo>
                  <a:cubicBezTo>
                    <a:pt x="6951" y="383"/>
                    <a:pt x="6744" y="498"/>
                    <a:pt x="6629" y="663"/>
                  </a:cubicBezTo>
                  <a:cubicBezTo>
                    <a:pt x="6578" y="508"/>
                    <a:pt x="6422" y="383"/>
                    <a:pt x="6236" y="383"/>
                  </a:cubicBezTo>
                  <a:cubicBezTo>
                    <a:pt x="6101" y="383"/>
                    <a:pt x="5977" y="445"/>
                    <a:pt x="5904" y="549"/>
                  </a:cubicBezTo>
                  <a:cubicBezTo>
                    <a:pt x="5563" y="208"/>
                    <a:pt x="5086" y="1"/>
                    <a:pt x="4558"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228053" y="468843"/>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25"/>
          <p:cNvGrpSpPr/>
          <p:nvPr/>
        </p:nvGrpSpPr>
        <p:grpSpPr>
          <a:xfrm>
            <a:off x="228055" y="3769976"/>
            <a:ext cx="2941194" cy="1179746"/>
            <a:chOff x="228055" y="3769976"/>
            <a:chExt cx="2941194" cy="1179746"/>
          </a:xfrm>
        </p:grpSpPr>
        <p:grpSp>
          <p:nvGrpSpPr>
            <p:cNvPr id="711" name="Google Shape;711;p25"/>
            <p:cNvGrpSpPr/>
            <p:nvPr/>
          </p:nvGrpSpPr>
          <p:grpSpPr>
            <a:xfrm>
              <a:off x="2428101" y="4267148"/>
              <a:ext cx="741148" cy="682574"/>
              <a:chOff x="766875" y="1605375"/>
              <a:chExt cx="891874" cy="821389"/>
            </a:xfrm>
          </p:grpSpPr>
          <p:sp>
            <p:nvSpPr>
              <p:cNvPr id="712" name="Google Shape;712;p25"/>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25"/>
            <p:cNvGrpSpPr/>
            <p:nvPr/>
          </p:nvGrpSpPr>
          <p:grpSpPr>
            <a:xfrm>
              <a:off x="228055" y="3769976"/>
              <a:ext cx="2057587" cy="1094470"/>
              <a:chOff x="3632293" y="1524525"/>
              <a:chExt cx="1694324" cy="901244"/>
            </a:xfrm>
          </p:grpSpPr>
          <p:sp>
            <p:nvSpPr>
              <p:cNvPr id="734" name="Google Shape;734;p25"/>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 name="Google Shape;746;p25"/>
          <p:cNvGrpSpPr/>
          <p:nvPr/>
        </p:nvGrpSpPr>
        <p:grpSpPr>
          <a:xfrm>
            <a:off x="3244660" y="3569925"/>
            <a:ext cx="3537149" cy="743827"/>
            <a:chOff x="3244660" y="3569925"/>
            <a:chExt cx="3537149" cy="743827"/>
          </a:xfrm>
        </p:grpSpPr>
        <p:sp>
          <p:nvSpPr>
            <p:cNvPr id="747" name="Google Shape;747;p25"/>
            <p:cNvSpPr/>
            <p:nvPr/>
          </p:nvSpPr>
          <p:spPr>
            <a:xfrm>
              <a:off x="4275580" y="3569925"/>
              <a:ext cx="625448" cy="743827"/>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3760269" y="3570750"/>
              <a:ext cx="439110" cy="52263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3244660" y="3674986"/>
              <a:ext cx="289465" cy="344326"/>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6365442" y="3599656"/>
              <a:ext cx="416367" cy="495003"/>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876879" y="3888436"/>
              <a:ext cx="250036" cy="2973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5192187" y="3788895"/>
              <a:ext cx="194771" cy="23128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6170760" y="3769979"/>
              <a:ext cx="194726" cy="231240"/>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5488701" y="3746071"/>
              <a:ext cx="282557" cy="335983"/>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TITLE_AND_TWO_COLUMNS_1_1_1">
    <p:spTree>
      <p:nvGrpSpPr>
        <p:cNvPr id="1" name="Shape 755"/>
        <p:cNvGrpSpPr/>
        <p:nvPr/>
      </p:nvGrpSpPr>
      <p:grpSpPr>
        <a:xfrm>
          <a:off x="0" y="0"/>
          <a:ext cx="0" cy="0"/>
          <a:chOff x="0" y="0"/>
          <a:chExt cx="0" cy="0"/>
        </a:xfrm>
      </p:grpSpPr>
      <p:grpSp>
        <p:nvGrpSpPr>
          <p:cNvPr id="756" name="Google Shape;756;p26"/>
          <p:cNvGrpSpPr/>
          <p:nvPr/>
        </p:nvGrpSpPr>
        <p:grpSpPr>
          <a:xfrm>
            <a:off x="-209535" y="3609975"/>
            <a:ext cx="9450867" cy="1609720"/>
            <a:chOff x="-209535" y="3609975"/>
            <a:chExt cx="9450867" cy="1609720"/>
          </a:xfrm>
        </p:grpSpPr>
        <p:sp>
          <p:nvSpPr>
            <p:cNvPr id="757" name="Google Shape;757;p26"/>
            <p:cNvSpPr/>
            <p:nvPr/>
          </p:nvSpPr>
          <p:spPr>
            <a:xfrm>
              <a:off x="3044975" y="3609975"/>
              <a:ext cx="5004002" cy="154378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flipH="1">
              <a:off x="-209535" y="3898225"/>
              <a:ext cx="9450867" cy="1321470"/>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6"/>
          <p:cNvGrpSpPr/>
          <p:nvPr/>
        </p:nvGrpSpPr>
        <p:grpSpPr>
          <a:xfrm>
            <a:off x="386548" y="3307674"/>
            <a:ext cx="2807610" cy="998132"/>
            <a:chOff x="386548" y="3307674"/>
            <a:chExt cx="2807610" cy="998132"/>
          </a:xfrm>
        </p:grpSpPr>
        <p:sp>
          <p:nvSpPr>
            <p:cNvPr id="760" name="Google Shape;760;p26"/>
            <p:cNvSpPr/>
            <p:nvPr/>
          </p:nvSpPr>
          <p:spPr>
            <a:xfrm>
              <a:off x="832646" y="360622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141742" y="3580697"/>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1932826" y="3753186"/>
              <a:ext cx="264823" cy="314494"/>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386548" y="330767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2712779" y="3669572"/>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2382150" y="3626574"/>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6"/>
          <p:cNvGrpSpPr/>
          <p:nvPr/>
        </p:nvGrpSpPr>
        <p:grpSpPr>
          <a:xfrm>
            <a:off x="5467144" y="3209998"/>
            <a:ext cx="3566348" cy="1551022"/>
            <a:chOff x="5467144" y="3209998"/>
            <a:chExt cx="3566348" cy="1551022"/>
          </a:xfrm>
        </p:grpSpPr>
        <p:grpSp>
          <p:nvGrpSpPr>
            <p:cNvPr id="767" name="Google Shape;767;p26"/>
            <p:cNvGrpSpPr/>
            <p:nvPr/>
          </p:nvGrpSpPr>
          <p:grpSpPr>
            <a:xfrm>
              <a:off x="6337337" y="3209998"/>
              <a:ext cx="2193513" cy="1170121"/>
              <a:chOff x="2736683" y="2864055"/>
              <a:chExt cx="1560220" cy="832293"/>
            </a:xfrm>
          </p:grpSpPr>
          <p:sp>
            <p:nvSpPr>
              <p:cNvPr id="768" name="Google Shape;768;p26"/>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6"/>
            <p:cNvGrpSpPr/>
            <p:nvPr/>
          </p:nvGrpSpPr>
          <p:grpSpPr>
            <a:xfrm>
              <a:off x="8683261" y="4189586"/>
              <a:ext cx="350231" cy="433964"/>
              <a:chOff x="6111736" y="1809298"/>
              <a:chExt cx="350231" cy="433964"/>
            </a:xfrm>
          </p:grpSpPr>
          <p:sp>
            <p:nvSpPr>
              <p:cNvPr id="777" name="Google Shape;777;p2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6"/>
            <p:cNvGrpSpPr/>
            <p:nvPr/>
          </p:nvGrpSpPr>
          <p:grpSpPr>
            <a:xfrm>
              <a:off x="5467144" y="3913289"/>
              <a:ext cx="769247" cy="847731"/>
              <a:chOff x="5460294" y="2819789"/>
              <a:chExt cx="769247" cy="847731"/>
            </a:xfrm>
          </p:grpSpPr>
          <p:sp>
            <p:nvSpPr>
              <p:cNvPr id="789" name="Google Shape;789;p26"/>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 name="Google Shape;798;p26"/>
          <p:cNvGrpSpPr/>
          <p:nvPr/>
        </p:nvGrpSpPr>
        <p:grpSpPr>
          <a:xfrm>
            <a:off x="-257722" y="180077"/>
            <a:ext cx="9416501" cy="2399695"/>
            <a:chOff x="-257722" y="180077"/>
            <a:chExt cx="9416501" cy="2399695"/>
          </a:xfrm>
        </p:grpSpPr>
        <p:sp>
          <p:nvSpPr>
            <p:cNvPr id="799" name="Google Shape;799;p26"/>
            <p:cNvSpPr/>
            <p:nvPr/>
          </p:nvSpPr>
          <p:spPr>
            <a:xfrm>
              <a:off x="4106397" y="180077"/>
              <a:ext cx="931195" cy="288776"/>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8557967" y="2364303"/>
              <a:ext cx="600812" cy="215469"/>
            </a:xfrm>
            <a:custGeom>
              <a:avLst/>
              <a:gdLst/>
              <a:ahLst/>
              <a:cxnLst/>
              <a:rect l="l" t="t" r="r" b="b"/>
              <a:pathLst>
                <a:path w="9851" h="3533" extrusionOk="0">
                  <a:moveTo>
                    <a:pt x="4558" y="1"/>
                  </a:moveTo>
                  <a:cubicBezTo>
                    <a:pt x="3584" y="1"/>
                    <a:pt x="2787" y="715"/>
                    <a:pt x="2714" y="1616"/>
                  </a:cubicBezTo>
                  <a:cubicBezTo>
                    <a:pt x="2538" y="1502"/>
                    <a:pt x="2331" y="1440"/>
                    <a:pt x="2103" y="1440"/>
                  </a:cubicBezTo>
                  <a:cubicBezTo>
                    <a:pt x="1533" y="1440"/>
                    <a:pt x="1078" y="1844"/>
                    <a:pt x="1015" y="2362"/>
                  </a:cubicBezTo>
                  <a:cubicBezTo>
                    <a:pt x="912" y="2300"/>
                    <a:pt x="798" y="2268"/>
                    <a:pt x="663" y="2268"/>
                  </a:cubicBezTo>
                  <a:cubicBezTo>
                    <a:pt x="301" y="2268"/>
                    <a:pt x="0" y="2548"/>
                    <a:pt x="0" y="2901"/>
                  </a:cubicBezTo>
                  <a:cubicBezTo>
                    <a:pt x="0" y="3242"/>
                    <a:pt x="301" y="3532"/>
                    <a:pt x="663" y="3532"/>
                  </a:cubicBezTo>
                  <a:lnTo>
                    <a:pt x="8732" y="3532"/>
                  </a:lnTo>
                  <a:lnTo>
                    <a:pt x="8732" y="3511"/>
                  </a:lnTo>
                  <a:lnTo>
                    <a:pt x="8753" y="3511"/>
                  </a:lnTo>
                  <a:cubicBezTo>
                    <a:pt x="9364" y="3511"/>
                    <a:pt x="9851" y="3046"/>
                    <a:pt x="9851" y="2476"/>
                  </a:cubicBezTo>
                  <a:cubicBezTo>
                    <a:pt x="9851" y="1906"/>
                    <a:pt x="9364" y="1440"/>
                    <a:pt x="8753" y="1440"/>
                  </a:cubicBezTo>
                  <a:cubicBezTo>
                    <a:pt x="8608" y="1440"/>
                    <a:pt x="8473" y="1471"/>
                    <a:pt x="8349" y="1513"/>
                  </a:cubicBezTo>
                  <a:cubicBezTo>
                    <a:pt x="8359" y="1481"/>
                    <a:pt x="8369" y="1440"/>
                    <a:pt x="8369" y="1398"/>
                  </a:cubicBezTo>
                  <a:cubicBezTo>
                    <a:pt x="8369" y="1191"/>
                    <a:pt x="8194" y="1016"/>
                    <a:pt x="7966" y="1016"/>
                  </a:cubicBezTo>
                  <a:cubicBezTo>
                    <a:pt x="7924" y="1016"/>
                    <a:pt x="7883" y="1025"/>
                    <a:pt x="7841" y="1036"/>
                  </a:cubicBezTo>
                  <a:lnTo>
                    <a:pt x="7841" y="1016"/>
                  </a:lnTo>
                  <a:cubicBezTo>
                    <a:pt x="7841" y="663"/>
                    <a:pt x="7551" y="383"/>
                    <a:pt x="7179" y="383"/>
                  </a:cubicBezTo>
                  <a:cubicBezTo>
                    <a:pt x="6951" y="383"/>
                    <a:pt x="6744" y="498"/>
                    <a:pt x="6629" y="663"/>
                  </a:cubicBezTo>
                  <a:cubicBezTo>
                    <a:pt x="6578" y="508"/>
                    <a:pt x="6422" y="383"/>
                    <a:pt x="6236" y="383"/>
                  </a:cubicBezTo>
                  <a:cubicBezTo>
                    <a:pt x="6101" y="383"/>
                    <a:pt x="5977" y="445"/>
                    <a:pt x="5904" y="549"/>
                  </a:cubicBezTo>
                  <a:cubicBezTo>
                    <a:pt x="5563" y="208"/>
                    <a:pt x="5086" y="1"/>
                    <a:pt x="4558"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7228928" y="316443"/>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257722" y="1735668"/>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07"/>
        <p:cNvGrpSpPr/>
        <p:nvPr/>
      </p:nvGrpSpPr>
      <p:grpSpPr>
        <a:xfrm>
          <a:off x="0" y="0"/>
          <a:ext cx="0" cy="0"/>
          <a:chOff x="0" y="0"/>
          <a:chExt cx="0" cy="0"/>
        </a:xfrm>
      </p:grpSpPr>
      <p:sp>
        <p:nvSpPr>
          <p:cNvPr id="808" name="Google Shape;808;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20000" y="1152475"/>
            <a:ext cx="4747500" cy="201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subTitle" idx="1"/>
          </p:nvPr>
        </p:nvSpPr>
        <p:spPr>
          <a:xfrm>
            <a:off x="813383" y="2502950"/>
            <a:ext cx="3432300" cy="43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9" name="Google Shape;49;p5"/>
          <p:cNvSpPr txBox="1">
            <a:spLocks noGrp="1"/>
          </p:cNvSpPr>
          <p:nvPr>
            <p:ph type="subTitle" idx="2"/>
          </p:nvPr>
        </p:nvSpPr>
        <p:spPr>
          <a:xfrm>
            <a:off x="4898317" y="2502950"/>
            <a:ext cx="3432300" cy="43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0" name="Google Shape;50;p5"/>
          <p:cNvSpPr txBox="1">
            <a:spLocks noGrp="1"/>
          </p:cNvSpPr>
          <p:nvPr>
            <p:ph type="subTitle" idx="3"/>
          </p:nvPr>
        </p:nvSpPr>
        <p:spPr>
          <a:xfrm>
            <a:off x="813383" y="2938725"/>
            <a:ext cx="34323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4"/>
          </p:nvPr>
        </p:nvSpPr>
        <p:spPr>
          <a:xfrm>
            <a:off x="4898317" y="2938725"/>
            <a:ext cx="34323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5"/>
          <p:cNvSpPr/>
          <p:nvPr/>
        </p:nvSpPr>
        <p:spPr>
          <a:xfrm>
            <a:off x="-85700" y="4561275"/>
            <a:ext cx="9315411" cy="687005"/>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5"/>
          <p:cNvGrpSpPr/>
          <p:nvPr/>
        </p:nvGrpSpPr>
        <p:grpSpPr>
          <a:xfrm>
            <a:off x="8173616" y="4707431"/>
            <a:ext cx="627403" cy="299432"/>
            <a:chOff x="5497033" y="3332223"/>
            <a:chExt cx="875895" cy="418025"/>
          </a:xfrm>
        </p:grpSpPr>
        <p:sp>
          <p:nvSpPr>
            <p:cNvPr id="55" name="Google Shape;55;p5"/>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5"/>
          <p:cNvGrpSpPr/>
          <p:nvPr/>
        </p:nvGrpSpPr>
        <p:grpSpPr>
          <a:xfrm>
            <a:off x="-44100" y="4084975"/>
            <a:ext cx="9024952" cy="871608"/>
            <a:chOff x="-44100" y="4084975"/>
            <a:chExt cx="9024952" cy="871608"/>
          </a:xfrm>
        </p:grpSpPr>
        <p:sp>
          <p:nvSpPr>
            <p:cNvPr id="63" name="Google Shape;63;p5"/>
            <p:cNvSpPr/>
            <p:nvPr/>
          </p:nvSpPr>
          <p:spPr>
            <a:xfrm flipH="1">
              <a:off x="8539976" y="4084975"/>
              <a:ext cx="440876" cy="52352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44100" y="4189701"/>
              <a:ext cx="999757" cy="766882"/>
              <a:chOff x="-44100" y="4189701"/>
              <a:chExt cx="999757" cy="766882"/>
            </a:xfrm>
          </p:grpSpPr>
          <p:sp>
            <p:nvSpPr>
              <p:cNvPr id="65" name="Google Shape;65;p5"/>
              <p:cNvSpPr/>
              <p:nvPr/>
            </p:nvSpPr>
            <p:spPr>
              <a:xfrm flipH="1">
                <a:off x="597276" y="44668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44100" y="44174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flipH="1">
                <a:off x="158444" y="41897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68;p5"/>
          <p:cNvGrpSpPr/>
          <p:nvPr/>
        </p:nvGrpSpPr>
        <p:grpSpPr>
          <a:xfrm>
            <a:off x="7468395" y="112697"/>
            <a:ext cx="1930278" cy="1064618"/>
            <a:chOff x="7468395" y="112697"/>
            <a:chExt cx="1930278" cy="1064618"/>
          </a:xfrm>
        </p:grpSpPr>
        <p:sp>
          <p:nvSpPr>
            <p:cNvPr id="69" name="Google Shape;69;p5"/>
            <p:cNvSpPr/>
            <p:nvPr/>
          </p:nvSpPr>
          <p:spPr>
            <a:xfrm>
              <a:off x="7468395" y="11269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8480887" y="857747"/>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6"/>
          <p:cNvSpPr/>
          <p:nvPr/>
        </p:nvSpPr>
        <p:spPr>
          <a:xfrm>
            <a:off x="-20125" y="4610350"/>
            <a:ext cx="9229015" cy="572721"/>
          </a:xfrm>
          <a:custGeom>
            <a:avLst/>
            <a:gdLst/>
            <a:ahLst/>
            <a:cxnLst/>
            <a:rect l="l" t="t" r="r" b="b"/>
            <a:pathLst>
              <a:path w="58821" h="8613" extrusionOk="0">
                <a:moveTo>
                  <a:pt x="52155" y="1"/>
                </a:moveTo>
                <a:cubicBezTo>
                  <a:pt x="51044" y="1"/>
                  <a:pt x="49772" y="652"/>
                  <a:pt x="48601" y="652"/>
                </a:cubicBezTo>
                <a:cubicBezTo>
                  <a:pt x="48545" y="652"/>
                  <a:pt x="48488" y="651"/>
                  <a:pt x="48433" y="648"/>
                </a:cubicBezTo>
                <a:cubicBezTo>
                  <a:pt x="47867" y="615"/>
                  <a:pt x="47315" y="600"/>
                  <a:pt x="46777" y="600"/>
                </a:cubicBezTo>
                <a:cubicBezTo>
                  <a:pt x="45788" y="600"/>
                  <a:pt x="44846" y="650"/>
                  <a:pt x="43947" y="731"/>
                </a:cubicBezTo>
                <a:cubicBezTo>
                  <a:pt x="43802" y="751"/>
                  <a:pt x="43647" y="761"/>
                  <a:pt x="43471" y="772"/>
                </a:cubicBezTo>
                <a:cubicBezTo>
                  <a:pt x="43429" y="773"/>
                  <a:pt x="43385" y="773"/>
                  <a:pt x="43340" y="773"/>
                </a:cubicBezTo>
                <a:cubicBezTo>
                  <a:pt x="42415" y="773"/>
                  <a:pt x="40672" y="583"/>
                  <a:pt x="39991" y="523"/>
                </a:cubicBezTo>
                <a:cubicBezTo>
                  <a:pt x="38717" y="430"/>
                  <a:pt x="37277" y="316"/>
                  <a:pt x="35734" y="316"/>
                </a:cubicBezTo>
                <a:cubicBezTo>
                  <a:pt x="35061" y="316"/>
                  <a:pt x="33891" y="450"/>
                  <a:pt x="33331" y="492"/>
                </a:cubicBezTo>
                <a:cubicBezTo>
                  <a:pt x="32192" y="575"/>
                  <a:pt x="31011" y="648"/>
                  <a:pt x="29799" y="710"/>
                </a:cubicBezTo>
                <a:cubicBezTo>
                  <a:pt x="29175" y="742"/>
                  <a:pt x="28684" y="756"/>
                  <a:pt x="28254" y="756"/>
                </a:cubicBezTo>
                <a:cubicBezTo>
                  <a:pt x="27428" y="756"/>
                  <a:pt x="26824" y="702"/>
                  <a:pt x="25925" y="606"/>
                </a:cubicBezTo>
                <a:cubicBezTo>
                  <a:pt x="25582" y="569"/>
                  <a:pt x="25239" y="554"/>
                  <a:pt x="24898" y="554"/>
                </a:cubicBezTo>
                <a:cubicBezTo>
                  <a:pt x="23815" y="554"/>
                  <a:pt x="22746" y="701"/>
                  <a:pt x="21731" y="740"/>
                </a:cubicBezTo>
                <a:cubicBezTo>
                  <a:pt x="21463" y="752"/>
                  <a:pt x="21216" y="758"/>
                  <a:pt x="20985" y="758"/>
                </a:cubicBezTo>
                <a:cubicBezTo>
                  <a:pt x="19745" y="758"/>
                  <a:pt x="18961" y="612"/>
                  <a:pt x="17717" y="612"/>
                </a:cubicBezTo>
                <a:cubicBezTo>
                  <a:pt x="17593" y="612"/>
                  <a:pt x="17463" y="613"/>
                  <a:pt x="17328" y="616"/>
                </a:cubicBezTo>
                <a:cubicBezTo>
                  <a:pt x="17290" y="617"/>
                  <a:pt x="17252" y="617"/>
                  <a:pt x="17215" y="617"/>
                </a:cubicBezTo>
                <a:cubicBezTo>
                  <a:pt x="15905" y="617"/>
                  <a:pt x="14906" y="125"/>
                  <a:pt x="13690" y="125"/>
                </a:cubicBezTo>
                <a:cubicBezTo>
                  <a:pt x="13623" y="125"/>
                  <a:pt x="13555" y="127"/>
                  <a:pt x="13486" y="130"/>
                </a:cubicBezTo>
                <a:cubicBezTo>
                  <a:pt x="13134" y="150"/>
                  <a:pt x="12756" y="166"/>
                  <a:pt x="12383" y="166"/>
                </a:cubicBezTo>
                <a:cubicBezTo>
                  <a:pt x="12185" y="166"/>
                  <a:pt x="11988" y="161"/>
                  <a:pt x="11797" y="151"/>
                </a:cubicBezTo>
                <a:cubicBezTo>
                  <a:pt x="11050" y="126"/>
                  <a:pt x="10537" y="23"/>
                  <a:pt x="9798" y="23"/>
                </a:cubicBezTo>
                <a:cubicBezTo>
                  <a:pt x="9606" y="23"/>
                  <a:pt x="9398" y="30"/>
                  <a:pt x="9167" y="47"/>
                </a:cubicBezTo>
                <a:cubicBezTo>
                  <a:pt x="8038" y="119"/>
                  <a:pt x="6484" y="275"/>
                  <a:pt x="5148" y="275"/>
                </a:cubicBezTo>
                <a:cubicBezTo>
                  <a:pt x="4775" y="296"/>
                  <a:pt x="2206" y="482"/>
                  <a:pt x="2206" y="482"/>
                </a:cubicBezTo>
                <a:lnTo>
                  <a:pt x="1" y="627"/>
                </a:lnTo>
                <a:lnTo>
                  <a:pt x="1" y="8612"/>
                </a:lnTo>
                <a:lnTo>
                  <a:pt x="58821" y="8612"/>
                </a:lnTo>
                <a:lnTo>
                  <a:pt x="58821" y="482"/>
                </a:lnTo>
                <a:lnTo>
                  <a:pt x="56035" y="285"/>
                </a:lnTo>
                <a:cubicBezTo>
                  <a:pt x="56035" y="285"/>
                  <a:pt x="52793" y="36"/>
                  <a:pt x="52316" y="6"/>
                </a:cubicBezTo>
                <a:cubicBezTo>
                  <a:pt x="52263" y="2"/>
                  <a:pt x="52209"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148212" y="4364961"/>
            <a:ext cx="462235" cy="572702"/>
            <a:chOff x="6111736" y="1809298"/>
            <a:chExt cx="350231" cy="433964"/>
          </a:xfrm>
        </p:grpSpPr>
        <p:sp>
          <p:nvSpPr>
            <p:cNvPr id="75" name="Google Shape;75;p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6"/>
          <p:cNvGrpSpPr/>
          <p:nvPr/>
        </p:nvGrpSpPr>
        <p:grpSpPr>
          <a:xfrm>
            <a:off x="8209200" y="4037301"/>
            <a:ext cx="999757" cy="766882"/>
            <a:chOff x="8209200" y="4037301"/>
            <a:chExt cx="999757" cy="766882"/>
          </a:xfrm>
        </p:grpSpPr>
        <p:sp>
          <p:nvSpPr>
            <p:cNvPr id="87" name="Google Shape;87;p6"/>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flipH="1">
              <a:off x="8209200" y="42650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6"/>
          <p:cNvGrpSpPr/>
          <p:nvPr/>
        </p:nvGrpSpPr>
        <p:grpSpPr>
          <a:xfrm>
            <a:off x="340187" y="133602"/>
            <a:ext cx="9274317" cy="954046"/>
            <a:chOff x="340187" y="133602"/>
            <a:chExt cx="9274317" cy="954046"/>
          </a:xfrm>
        </p:grpSpPr>
        <p:sp>
          <p:nvSpPr>
            <p:cNvPr id="91" name="Google Shape;91;p6"/>
            <p:cNvSpPr/>
            <p:nvPr/>
          </p:nvSpPr>
          <p:spPr>
            <a:xfrm flipH="1">
              <a:off x="8542920" y="75532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340187" y="13360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720000" y="445025"/>
            <a:ext cx="4316700" cy="5727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95" name="Google Shape;95;p7"/>
          <p:cNvSpPr txBox="1">
            <a:spLocks noGrp="1"/>
          </p:cNvSpPr>
          <p:nvPr>
            <p:ph type="body" idx="1"/>
          </p:nvPr>
        </p:nvSpPr>
        <p:spPr>
          <a:xfrm>
            <a:off x="720000" y="1230399"/>
            <a:ext cx="4316700" cy="3200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Albert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96" name="Google Shape;96;p7"/>
          <p:cNvSpPr>
            <a:spLocks noGrp="1"/>
          </p:cNvSpPr>
          <p:nvPr>
            <p:ph type="pic" idx="2"/>
          </p:nvPr>
        </p:nvSpPr>
        <p:spPr>
          <a:xfrm>
            <a:off x="5631000" y="1230400"/>
            <a:ext cx="2797800" cy="3200400"/>
          </a:xfrm>
          <a:prstGeom prst="rect">
            <a:avLst/>
          </a:prstGeom>
          <a:noFill/>
          <a:ln>
            <a:noFill/>
          </a:ln>
        </p:spPr>
      </p:sp>
      <p:grpSp>
        <p:nvGrpSpPr>
          <p:cNvPr id="97" name="Google Shape;97;p7"/>
          <p:cNvGrpSpPr/>
          <p:nvPr/>
        </p:nvGrpSpPr>
        <p:grpSpPr>
          <a:xfrm>
            <a:off x="-1870125" y="4557224"/>
            <a:ext cx="11589396" cy="1082010"/>
            <a:chOff x="-1870125" y="4557224"/>
            <a:chExt cx="11589396" cy="1082010"/>
          </a:xfrm>
        </p:grpSpPr>
        <p:sp>
          <p:nvSpPr>
            <p:cNvPr id="98" name="Google Shape;98;p7"/>
            <p:cNvSpPr/>
            <p:nvPr/>
          </p:nvSpPr>
          <p:spPr>
            <a:xfrm>
              <a:off x="6306075"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2901900"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870125"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flipH="1">
              <a:off x="-43748" y="4680625"/>
              <a:ext cx="9231435"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7"/>
          <p:cNvGrpSpPr/>
          <p:nvPr/>
        </p:nvGrpSpPr>
        <p:grpSpPr>
          <a:xfrm>
            <a:off x="-94397" y="4331649"/>
            <a:ext cx="9231399" cy="756337"/>
            <a:chOff x="-94397" y="4331649"/>
            <a:chExt cx="9231399" cy="756337"/>
          </a:xfrm>
        </p:grpSpPr>
        <p:sp>
          <p:nvSpPr>
            <p:cNvPr id="103" name="Google Shape;103;p7"/>
            <p:cNvSpPr/>
            <p:nvPr/>
          </p:nvSpPr>
          <p:spPr>
            <a:xfrm>
              <a:off x="8251321" y="462597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8802153" y="465704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7673926" y="461555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995678" y="462419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386248" y="440784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340176" y="465820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648976" y="460537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2221876" y="4610265"/>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683101" y="4610265"/>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85046" y="462597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4397" y="462419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248548" y="433164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7"/>
          <p:cNvGrpSpPr/>
          <p:nvPr/>
        </p:nvGrpSpPr>
        <p:grpSpPr>
          <a:xfrm>
            <a:off x="6449670" y="47618"/>
            <a:ext cx="2458159" cy="487392"/>
            <a:chOff x="6449670" y="47618"/>
            <a:chExt cx="2458159" cy="487392"/>
          </a:xfrm>
        </p:grpSpPr>
        <p:sp>
          <p:nvSpPr>
            <p:cNvPr id="116" name="Google Shape;116;p7"/>
            <p:cNvSpPr/>
            <p:nvPr/>
          </p:nvSpPr>
          <p:spPr>
            <a:xfrm>
              <a:off x="6449670" y="202684"/>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8031925" y="4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8"/>
        <p:cNvGrpSpPr/>
        <p:nvPr/>
      </p:nvGrpSpPr>
      <p:grpSpPr>
        <a:xfrm>
          <a:off x="0" y="0"/>
          <a:ext cx="0" cy="0"/>
          <a:chOff x="0" y="0"/>
          <a:chExt cx="0" cy="0"/>
        </a:xfrm>
      </p:grpSpPr>
      <p:sp>
        <p:nvSpPr>
          <p:cNvPr id="119" name="Google Shape;119;p8"/>
          <p:cNvSpPr txBox="1">
            <a:spLocks noGrp="1"/>
          </p:cNvSpPr>
          <p:nvPr>
            <p:ph type="title"/>
          </p:nvPr>
        </p:nvSpPr>
        <p:spPr>
          <a:xfrm>
            <a:off x="2580400" y="535000"/>
            <a:ext cx="5848500" cy="1981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20" name="Google Shape;120;p8"/>
          <p:cNvGrpSpPr/>
          <p:nvPr/>
        </p:nvGrpSpPr>
        <p:grpSpPr>
          <a:xfrm>
            <a:off x="-50800" y="2754700"/>
            <a:ext cx="9245622" cy="2439608"/>
            <a:chOff x="-50800" y="2754700"/>
            <a:chExt cx="9245622" cy="2439608"/>
          </a:xfrm>
        </p:grpSpPr>
        <p:sp>
          <p:nvSpPr>
            <p:cNvPr id="121" name="Google Shape;121;p8"/>
            <p:cNvSpPr/>
            <p:nvPr/>
          </p:nvSpPr>
          <p:spPr>
            <a:xfrm>
              <a:off x="4722797" y="3162300"/>
              <a:ext cx="4421197" cy="1446200"/>
            </a:xfrm>
            <a:custGeom>
              <a:avLst/>
              <a:gdLst/>
              <a:ahLst/>
              <a:cxnLst/>
              <a:rect l="l" t="t" r="r" b="b"/>
              <a:pathLst>
                <a:path w="37951" h="12414" extrusionOk="0">
                  <a:moveTo>
                    <a:pt x="32190" y="1"/>
                  </a:moveTo>
                  <a:cubicBezTo>
                    <a:pt x="32018" y="1"/>
                    <a:pt x="31812" y="56"/>
                    <a:pt x="31581" y="222"/>
                  </a:cubicBezTo>
                  <a:lnTo>
                    <a:pt x="28194" y="2521"/>
                  </a:lnTo>
                  <a:cubicBezTo>
                    <a:pt x="28194" y="2521"/>
                    <a:pt x="27458" y="2956"/>
                    <a:pt x="25744" y="2956"/>
                  </a:cubicBezTo>
                  <a:cubicBezTo>
                    <a:pt x="25425" y="2956"/>
                    <a:pt x="25072" y="2941"/>
                    <a:pt x="24683" y="2905"/>
                  </a:cubicBezTo>
                  <a:cubicBezTo>
                    <a:pt x="24136" y="2862"/>
                    <a:pt x="23648" y="2776"/>
                    <a:pt x="23127" y="2776"/>
                  </a:cubicBezTo>
                  <a:cubicBezTo>
                    <a:pt x="22889" y="2776"/>
                    <a:pt x="22644" y="2794"/>
                    <a:pt x="22384" y="2843"/>
                  </a:cubicBezTo>
                  <a:cubicBezTo>
                    <a:pt x="20693" y="3164"/>
                    <a:pt x="19709" y="4733"/>
                    <a:pt x="17978" y="4733"/>
                  </a:cubicBezTo>
                  <a:cubicBezTo>
                    <a:pt x="17811" y="4733"/>
                    <a:pt x="17636" y="4718"/>
                    <a:pt x="17454" y="4686"/>
                  </a:cubicBezTo>
                  <a:cubicBezTo>
                    <a:pt x="17438" y="4684"/>
                    <a:pt x="17421" y="4682"/>
                    <a:pt x="17400" y="4682"/>
                  </a:cubicBezTo>
                  <a:cubicBezTo>
                    <a:pt x="16408" y="4682"/>
                    <a:pt x="9286" y="7923"/>
                    <a:pt x="8107" y="7923"/>
                  </a:cubicBezTo>
                  <a:cubicBezTo>
                    <a:pt x="8061" y="7923"/>
                    <a:pt x="8024" y="7918"/>
                    <a:pt x="7997" y="7907"/>
                  </a:cubicBezTo>
                  <a:cubicBezTo>
                    <a:pt x="7622" y="7766"/>
                    <a:pt x="7262" y="7702"/>
                    <a:pt x="6917" y="7702"/>
                  </a:cubicBezTo>
                  <a:cubicBezTo>
                    <a:pt x="6408" y="7702"/>
                    <a:pt x="5933" y="7841"/>
                    <a:pt x="5494" y="8072"/>
                  </a:cubicBezTo>
                  <a:lnTo>
                    <a:pt x="5494" y="8072"/>
                  </a:lnTo>
                  <a:cubicBezTo>
                    <a:pt x="5467" y="8066"/>
                    <a:pt x="5434" y="8063"/>
                    <a:pt x="5397" y="8063"/>
                  </a:cubicBezTo>
                  <a:cubicBezTo>
                    <a:pt x="5302" y="8063"/>
                    <a:pt x="5173" y="8083"/>
                    <a:pt x="5004" y="8125"/>
                  </a:cubicBezTo>
                  <a:cubicBezTo>
                    <a:pt x="5004" y="8125"/>
                    <a:pt x="1492" y="9016"/>
                    <a:pt x="1" y="12413"/>
                  </a:cubicBezTo>
                  <a:lnTo>
                    <a:pt x="37951" y="12413"/>
                  </a:lnTo>
                  <a:lnTo>
                    <a:pt x="37951" y="2905"/>
                  </a:lnTo>
                  <a:cubicBezTo>
                    <a:pt x="37951" y="2905"/>
                    <a:pt x="37226" y="1372"/>
                    <a:pt x="34926" y="1206"/>
                  </a:cubicBezTo>
                  <a:lnTo>
                    <a:pt x="34346" y="988"/>
                  </a:lnTo>
                  <a:lnTo>
                    <a:pt x="32741" y="222"/>
                  </a:lnTo>
                  <a:cubicBezTo>
                    <a:pt x="32741" y="222"/>
                    <a:pt x="32534" y="1"/>
                    <a:pt x="32190"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0" y="2754700"/>
              <a:ext cx="4421197" cy="1446200"/>
            </a:xfrm>
            <a:custGeom>
              <a:avLst/>
              <a:gdLst/>
              <a:ahLst/>
              <a:cxnLst/>
              <a:rect l="l" t="t" r="r" b="b"/>
              <a:pathLst>
                <a:path w="37951" h="12414" extrusionOk="0">
                  <a:moveTo>
                    <a:pt x="5758" y="1"/>
                  </a:moveTo>
                  <a:cubicBezTo>
                    <a:pt x="5417" y="1"/>
                    <a:pt x="5210" y="222"/>
                    <a:pt x="5210" y="222"/>
                  </a:cubicBezTo>
                  <a:lnTo>
                    <a:pt x="3605" y="988"/>
                  </a:lnTo>
                  <a:lnTo>
                    <a:pt x="3025" y="1206"/>
                  </a:lnTo>
                  <a:cubicBezTo>
                    <a:pt x="725" y="1372"/>
                    <a:pt x="0" y="2905"/>
                    <a:pt x="0" y="2905"/>
                  </a:cubicBezTo>
                  <a:lnTo>
                    <a:pt x="0" y="12413"/>
                  </a:lnTo>
                  <a:lnTo>
                    <a:pt x="37950" y="12413"/>
                  </a:lnTo>
                  <a:cubicBezTo>
                    <a:pt x="36448" y="9016"/>
                    <a:pt x="32937" y="8125"/>
                    <a:pt x="32937" y="8125"/>
                  </a:cubicBezTo>
                  <a:cubicBezTo>
                    <a:pt x="32769" y="8083"/>
                    <a:pt x="32640" y="8063"/>
                    <a:pt x="32546" y="8063"/>
                  </a:cubicBezTo>
                  <a:cubicBezTo>
                    <a:pt x="32510" y="8063"/>
                    <a:pt x="32478" y="8066"/>
                    <a:pt x="32452" y="8072"/>
                  </a:cubicBezTo>
                  <a:lnTo>
                    <a:pt x="32452" y="8072"/>
                  </a:lnTo>
                  <a:cubicBezTo>
                    <a:pt x="32013" y="7841"/>
                    <a:pt x="31540" y="7702"/>
                    <a:pt x="31032" y="7702"/>
                  </a:cubicBezTo>
                  <a:cubicBezTo>
                    <a:pt x="30689" y="7702"/>
                    <a:pt x="30329" y="7766"/>
                    <a:pt x="29954" y="7907"/>
                  </a:cubicBezTo>
                  <a:cubicBezTo>
                    <a:pt x="29927" y="7918"/>
                    <a:pt x="29890" y="7923"/>
                    <a:pt x="29844" y="7923"/>
                  </a:cubicBezTo>
                  <a:cubicBezTo>
                    <a:pt x="28664" y="7923"/>
                    <a:pt x="21543" y="4682"/>
                    <a:pt x="20551" y="4682"/>
                  </a:cubicBezTo>
                  <a:cubicBezTo>
                    <a:pt x="20530" y="4682"/>
                    <a:pt x="20512" y="4684"/>
                    <a:pt x="20497" y="4686"/>
                  </a:cubicBezTo>
                  <a:cubicBezTo>
                    <a:pt x="20315" y="4718"/>
                    <a:pt x="20140" y="4733"/>
                    <a:pt x="19972" y="4733"/>
                  </a:cubicBezTo>
                  <a:cubicBezTo>
                    <a:pt x="18240" y="4733"/>
                    <a:pt x="17248" y="3164"/>
                    <a:pt x="15567" y="2843"/>
                  </a:cubicBezTo>
                  <a:cubicBezTo>
                    <a:pt x="15307" y="2794"/>
                    <a:pt x="15062" y="2776"/>
                    <a:pt x="14824" y="2776"/>
                  </a:cubicBezTo>
                  <a:cubicBezTo>
                    <a:pt x="14303" y="2776"/>
                    <a:pt x="13815" y="2862"/>
                    <a:pt x="13268" y="2905"/>
                  </a:cubicBezTo>
                  <a:cubicBezTo>
                    <a:pt x="12879" y="2941"/>
                    <a:pt x="12526" y="2956"/>
                    <a:pt x="12207" y="2956"/>
                  </a:cubicBezTo>
                  <a:cubicBezTo>
                    <a:pt x="10493" y="2956"/>
                    <a:pt x="9757" y="2521"/>
                    <a:pt x="9757" y="2521"/>
                  </a:cubicBezTo>
                  <a:lnTo>
                    <a:pt x="6360" y="222"/>
                  </a:lnTo>
                  <a:cubicBezTo>
                    <a:pt x="6132" y="56"/>
                    <a:pt x="5928" y="1"/>
                    <a:pt x="5758"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50800" y="3836400"/>
              <a:ext cx="4630398" cy="135790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3594761" y="3836400"/>
              <a:ext cx="5600061" cy="1357859"/>
            </a:xfrm>
            <a:custGeom>
              <a:avLst/>
              <a:gdLst/>
              <a:ahLst/>
              <a:cxnLst/>
              <a:rect l="l" t="t" r="r" b="b"/>
              <a:pathLst>
                <a:path w="75300" h="22825" extrusionOk="0">
                  <a:moveTo>
                    <a:pt x="31880" y="0"/>
                  </a:moveTo>
                  <a:cubicBezTo>
                    <a:pt x="30491" y="0"/>
                    <a:pt x="29123" y="411"/>
                    <a:pt x="27821" y="545"/>
                  </a:cubicBezTo>
                  <a:cubicBezTo>
                    <a:pt x="27493" y="576"/>
                    <a:pt x="27192" y="590"/>
                    <a:pt x="26908" y="590"/>
                  </a:cubicBezTo>
                  <a:cubicBezTo>
                    <a:pt x="25296" y="590"/>
                    <a:pt x="24296" y="158"/>
                    <a:pt x="22697" y="158"/>
                  </a:cubicBezTo>
                  <a:cubicBezTo>
                    <a:pt x="22533" y="158"/>
                    <a:pt x="22364" y="162"/>
                    <a:pt x="22186" y="172"/>
                  </a:cubicBezTo>
                  <a:cubicBezTo>
                    <a:pt x="20343" y="266"/>
                    <a:pt x="18985" y="731"/>
                    <a:pt x="17266" y="908"/>
                  </a:cubicBezTo>
                  <a:cubicBezTo>
                    <a:pt x="16789" y="958"/>
                    <a:pt x="16277" y="998"/>
                    <a:pt x="15775" y="998"/>
                  </a:cubicBezTo>
                  <a:cubicBezTo>
                    <a:pt x="15547" y="998"/>
                    <a:pt x="15321" y="989"/>
                    <a:pt x="15102" y="970"/>
                  </a:cubicBezTo>
                  <a:cubicBezTo>
                    <a:pt x="14134" y="878"/>
                    <a:pt x="13469" y="591"/>
                    <a:pt x="12506" y="591"/>
                  </a:cubicBezTo>
                  <a:cubicBezTo>
                    <a:pt x="12273" y="591"/>
                    <a:pt x="12022" y="608"/>
                    <a:pt x="11746" y="649"/>
                  </a:cubicBezTo>
                  <a:cubicBezTo>
                    <a:pt x="10296" y="867"/>
                    <a:pt x="8296" y="1311"/>
                    <a:pt x="6588" y="1311"/>
                  </a:cubicBezTo>
                  <a:cubicBezTo>
                    <a:pt x="6111" y="1374"/>
                    <a:pt x="2828" y="1892"/>
                    <a:pt x="2828" y="1892"/>
                  </a:cubicBezTo>
                  <a:lnTo>
                    <a:pt x="0" y="2317"/>
                  </a:lnTo>
                  <a:lnTo>
                    <a:pt x="0" y="22825"/>
                  </a:lnTo>
                  <a:lnTo>
                    <a:pt x="75300" y="22825"/>
                  </a:lnTo>
                  <a:lnTo>
                    <a:pt x="75300" y="2317"/>
                  </a:lnTo>
                  <a:lnTo>
                    <a:pt x="71726" y="1747"/>
                  </a:lnTo>
                  <a:cubicBezTo>
                    <a:pt x="71726" y="1747"/>
                    <a:pt x="67573" y="1053"/>
                    <a:pt x="66972" y="970"/>
                  </a:cubicBezTo>
                  <a:cubicBezTo>
                    <a:pt x="65429" y="763"/>
                    <a:pt x="63637" y="462"/>
                    <a:pt x="62001" y="266"/>
                  </a:cubicBezTo>
                  <a:cubicBezTo>
                    <a:pt x="61292" y="180"/>
                    <a:pt x="60602" y="141"/>
                    <a:pt x="59929" y="141"/>
                  </a:cubicBezTo>
                  <a:cubicBezTo>
                    <a:pt x="58644" y="141"/>
                    <a:pt x="57421" y="283"/>
                    <a:pt x="56252" y="514"/>
                  </a:cubicBezTo>
                  <a:cubicBezTo>
                    <a:pt x="56066" y="545"/>
                    <a:pt x="55869" y="586"/>
                    <a:pt x="55641" y="607"/>
                  </a:cubicBezTo>
                  <a:cubicBezTo>
                    <a:pt x="55415" y="622"/>
                    <a:pt x="55150" y="629"/>
                    <a:pt x="54864" y="629"/>
                  </a:cubicBezTo>
                  <a:cubicBezTo>
                    <a:pt x="53733" y="629"/>
                    <a:pt x="52267" y="524"/>
                    <a:pt x="51540" y="400"/>
                  </a:cubicBezTo>
                  <a:cubicBezTo>
                    <a:pt x="50414" y="207"/>
                    <a:pt x="49244" y="177"/>
                    <a:pt x="47978" y="177"/>
                  </a:cubicBezTo>
                  <a:cubicBezTo>
                    <a:pt x="47415" y="177"/>
                    <a:pt x="46832" y="183"/>
                    <a:pt x="46226" y="183"/>
                  </a:cubicBezTo>
                  <a:cubicBezTo>
                    <a:pt x="45660" y="176"/>
                    <a:pt x="44611" y="130"/>
                    <a:pt x="43751" y="130"/>
                  </a:cubicBezTo>
                  <a:cubicBezTo>
                    <a:pt x="43289" y="130"/>
                    <a:pt x="42882" y="143"/>
                    <a:pt x="42632" y="183"/>
                  </a:cubicBezTo>
                  <a:cubicBezTo>
                    <a:pt x="41171" y="411"/>
                    <a:pt x="39701" y="255"/>
                    <a:pt x="38147" y="432"/>
                  </a:cubicBezTo>
                  <a:cubicBezTo>
                    <a:pt x="37327" y="526"/>
                    <a:pt x="36687" y="571"/>
                    <a:pt x="36126" y="571"/>
                  </a:cubicBezTo>
                  <a:cubicBezTo>
                    <a:pt x="35088" y="571"/>
                    <a:pt x="34323" y="417"/>
                    <a:pt x="33186" y="141"/>
                  </a:cubicBezTo>
                  <a:cubicBezTo>
                    <a:pt x="32750" y="40"/>
                    <a:pt x="32314" y="0"/>
                    <a:pt x="3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11" y="3209971"/>
            <a:ext cx="8808645" cy="950978"/>
            <a:chOff x="-11" y="3209971"/>
            <a:chExt cx="8808645" cy="950978"/>
          </a:xfrm>
        </p:grpSpPr>
        <p:sp>
          <p:nvSpPr>
            <p:cNvPr id="126" name="Google Shape;126;p8"/>
            <p:cNvSpPr/>
            <p:nvPr/>
          </p:nvSpPr>
          <p:spPr>
            <a:xfrm flipH="1">
              <a:off x="-11" y="3537801"/>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flipH="1">
              <a:off x="238123" y="3209971"/>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084404" y="3287960"/>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768536" y="346026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5649140" y="3490303"/>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5968820" y="364758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8559620" y="366663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5" name="Google Shape;135;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9"/>
          <p:cNvSpPr/>
          <p:nvPr/>
        </p:nvSpPr>
        <p:spPr>
          <a:xfrm flipH="1">
            <a:off x="-71907" y="4610350"/>
            <a:ext cx="9377832" cy="572721"/>
          </a:xfrm>
          <a:custGeom>
            <a:avLst/>
            <a:gdLst/>
            <a:ahLst/>
            <a:cxnLst/>
            <a:rect l="l" t="t" r="r" b="b"/>
            <a:pathLst>
              <a:path w="58821" h="8613" extrusionOk="0">
                <a:moveTo>
                  <a:pt x="52155" y="1"/>
                </a:moveTo>
                <a:cubicBezTo>
                  <a:pt x="51044" y="1"/>
                  <a:pt x="49772" y="652"/>
                  <a:pt x="48601" y="652"/>
                </a:cubicBezTo>
                <a:cubicBezTo>
                  <a:pt x="48545" y="652"/>
                  <a:pt x="48488" y="651"/>
                  <a:pt x="48433" y="648"/>
                </a:cubicBezTo>
                <a:cubicBezTo>
                  <a:pt x="47867" y="615"/>
                  <a:pt x="47315" y="600"/>
                  <a:pt x="46777" y="600"/>
                </a:cubicBezTo>
                <a:cubicBezTo>
                  <a:pt x="45788" y="600"/>
                  <a:pt x="44846" y="650"/>
                  <a:pt x="43947" y="731"/>
                </a:cubicBezTo>
                <a:cubicBezTo>
                  <a:pt x="43802" y="751"/>
                  <a:pt x="43647" y="761"/>
                  <a:pt x="43471" y="772"/>
                </a:cubicBezTo>
                <a:cubicBezTo>
                  <a:pt x="43429" y="773"/>
                  <a:pt x="43385" y="773"/>
                  <a:pt x="43340" y="773"/>
                </a:cubicBezTo>
                <a:cubicBezTo>
                  <a:pt x="42415" y="773"/>
                  <a:pt x="40672" y="583"/>
                  <a:pt x="39991" y="523"/>
                </a:cubicBezTo>
                <a:cubicBezTo>
                  <a:pt x="38717" y="430"/>
                  <a:pt x="37277" y="316"/>
                  <a:pt x="35734" y="316"/>
                </a:cubicBezTo>
                <a:cubicBezTo>
                  <a:pt x="35061" y="316"/>
                  <a:pt x="33891" y="450"/>
                  <a:pt x="33331" y="492"/>
                </a:cubicBezTo>
                <a:cubicBezTo>
                  <a:pt x="32192" y="575"/>
                  <a:pt x="31011" y="648"/>
                  <a:pt x="29799" y="710"/>
                </a:cubicBezTo>
                <a:cubicBezTo>
                  <a:pt x="29175" y="742"/>
                  <a:pt x="28684" y="756"/>
                  <a:pt x="28254" y="756"/>
                </a:cubicBezTo>
                <a:cubicBezTo>
                  <a:pt x="27428" y="756"/>
                  <a:pt x="26824" y="702"/>
                  <a:pt x="25925" y="606"/>
                </a:cubicBezTo>
                <a:cubicBezTo>
                  <a:pt x="25582" y="569"/>
                  <a:pt x="25239" y="554"/>
                  <a:pt x="24898" y="554"/>
                </a:cubicBezTo>
                <a:cubicBezTo>
                  <a:pt x="23815" y="554"/>
                  <a:pt x="22746" y="701"/>
                  <a:pt x="21731" y="740"/>
                </a:cubicBezTo>
                <a:cubicBezTo>
                  <a:pt x="21463" y="752"/>
                  <a:pt x="21216" y="758"/>
                  <a:pt x="20985" y="758"/>
                </a:cubicBezTo>
                <a:cubicBezTo>
                  <a:pt x="19745" y="758"/>
                  <a:pt x="18961" y="612"/>
                  <a:pt x="17717" y="612"/>
                </a:cubicBezTo>
                <a:cubicBezTo>
                  <a:pt x="17593" y="612"/>
                  <a:pt x="17463" y="613"/>
                  <a:pt x="17328" y="616"/>
                </a:cubicBezTo>
                <a:cubicBezTo>
                  <a:pt x="17290" y="617"/>
                  <a:pt x="17252" y="617"/>
                  <a:pt x="17215" y="617"/>
                </a:cubicBezTo>
                <a:cubicBezTo>
                  <a:pt x="15905" y="617"/>
                  <a:pt x="14906" y="125"/>
                  <a:pt x="13690" y="125"/>
                </a:cubicBezTo>
                <a:cubicBezTo>
                  <a:pt x="13623" y="125"/>
                  <a:pt x="13555" y="127"/>
                  <a:pt x="13486" y="130"/>
                </a:cubicBezTo>
                <a:cubicBezTo>
                  <a:pt x="13134" y="150"/>
                  <a:pt x="12756" y="166"/>
                  <a:pt x="12383" y="166"/>
                </a:cubicBezTo>
                <a:cubicBezTo>
                  <a:pt x="12185" y="166"/>
                  <a:pt x="11988" y="161"/>
                  <a:pt x="11797" y="151"/>
                </a:cubicBezTo>
                <a:cubicBezTo>
                  <a:pt x="11050" y="126"/>
                  <a:pt x="10537" y="23"/>
                  <a:pt x="9798" y="23"/>
                </a:cubicBezTo>
                <a:cubicBezTo>
                  <a:pt x="9606" y="23"/>
                  <a:pt x="9398" y="30"/>
                  <a:pt x="9167" y="47"/>
                </a:cubicBezTo>
                <a:cubicBezTo>
                  <a:pt x="8038" y="119"/>
                  <a:pt x="6484" y="275"/>
                  <a:pt x="5148" y="275"/>
                </a:cubicBezTo>
                <a:cubicBezTo>
                  <a:pt x="4775" y="296"/>
                  <a:pt x="2206" y="482"/>
                  <a:pt x="2206" y="482"/>
                </a:cubicBezTo>
                <a:lnTo>
                  <a:pt x="1" y="627"/>
                </a:lnTo>
                <a:lnTo>
                  <a:pt x="1" y="8612"/>
                </a:lnTo>
                <a:lnTo>
                  <a:pt x="58821" y="8612"/>
                </a:lnTo>
                <a:lnTo>
                  <a:pt x="58821" y="482"/>
                </a:lnTo>
                <a:lnTo>
                  <a:pt x="56035" y="285"/>
                </a:lnTo>
                <a:cubicBezTo>
                  <a:pt x="56035" y="285"/>
                  <a:pt x="52793" y="36"/>
                  <a:pt x="52316" y="6"/>
                </a:cubicBezTo>
                <a:cubicBezTo>
                  <a:pt x="52263" y="2"/>
                  <a:pt x="52209"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a:off x="8197787" y="4279236"/>
            <a:ext cx="462235" cy="572702"/>
            <a:chOff x="6111736" y="1809298"/>
            <a:chExt cx="350231" cy="433964"/>
          </a:xfrm>
        </p:grpSpPr>
        <p:sp>
          <p:nvSpPr>
            <p:cNvPr id="138" name="Google Shape;138;p9"/>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715098" y="4037301"/>
            <a:ext cx="999757" cy="766882"/>
            <a:chOff x="8209200" y="4037301"/>
            <a:chExt cx="999757" cy="766882"/>
          </a:xfrm>
        </p:grpSpPr>
        <p:sp>
          <p:nvSpPr>
            <p:cNvPr id="150" name="Google Shape;150;p9"/>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flipH="1">
              <a:off x="8209200" y="42650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flipH="1">
            <a:off x="1714850" y="79047"/>
            <a:ext cx="7631842" cy="1328174"/>
            <a:chOff x="247687" y="79047"/>
            <a:chExt cx="7631842" cy="1328174"/>
          </a:xfrm>
        </p:grpSpPr>
        <p:sp>
          <p:nvSpPr>
            <p:cNvPr id="154" name="Google Shape;154;p9"/>
            <p:cNvSpPr/>
            <p:nvPr/>
          </p:nvSpPr>
          <p:spPr>
            <a:xfrm flipH="1">
              <a:off x="6807945"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47687" y="108765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859100"/>
            <a:ext cx="7704000" cy="7494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grpSp>
        <p:nvGrpSpPr>
          <p:cNvPr id="159" name="Google Shape;159;p10"/>
          <p:cNvGrpSpPr/>
          <p:nvPr/>
        </p:nvGrpSpPr>
        <p:grpSpPr>
          <a:xfrm>
            <a:off x="1333850" y="79047"/>
            <a:ext cx="6843735" cy="455949"/>
            <a:chOff x="1333850" y="79047"/>
            <a:chExt cx="6843735" cy="455949"/>
          </a:xfrm>
        </p:grpSpPr>
        <p:grpSp>
          <p:nvGrpSpPr>
            <p:cNvPr id="160" name="Google Shape;160;p10"/>
            <p:cNvGrpSpPr/>
            <p:nvPr/>
          </p:nvGrpSpPr>
          <p:grpSpPr>
            <a:xfrm flipH="1">
              <a:off x="1333850" y="79047"/>
              <a:ext cx="3316042" cy="455949"/>
              <a:chOff x="4563487" y="79047"/>
              <a:chExt cx="3316042" cy="455949"/>
            </a:xfrm>
          </p:grpSpPr>
          <p:sp>
            <p:nvSpPr>
              <p:cNvPr id="161" name="Google Shape;161;p10"/>
              <p:cNvSpPr/>
              <p:nvPr/>
            </p:nvSpPr>
            <p:spPr>
              <a:xfrm flipH="1">
                <a:off x="6807945"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4563487" y="215427"/>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0"/>
            <p:cNvSpPr/>
            <p:nvPr/>
          </p:nvSpPr>
          <p:spPr>
            <a:xfrm>
              <a:off x="7106000"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0"/>
          <p:cNvGrpSpPr/>
          <p:nvPr/>
        </p:nvGrpSpPr>
        <p:grpSpPr>
          <a:xfrm>
            <a:off x="28578" y="4452826"/>
            <a:ext cx="9258651" cy="766882"/>
            <a:chOff x="28578" y="4452826"/>
            <a:chExt cx="9258651" cy="766882"/>
          </a:xfrm>
        </p:grpSpPr>
        <p:grpSp>
          <p:nvGrpSpPr>
            <p:cNvPr id="165" name="Google Shape;165;p10"/>
            <p:cNvGrpSpPr/>
            <p:nvPr/>
          </p:nvGrpSpPr>
          <p:grpSpPr>
            <a:xfrm flipH="1">
              <a:off x="8287473" y="4452826"/>
              <a:ext cx="999757" cy="766882"/>
              <a:chOff x="8209200" y="4037301"/>
              <a:chExt cx="999757" cy="766882"/>
            </a:xfrm>
          </p:grpSpPr>
          <p:sp>
            <p:nvSpPr>
              <p:cNvPr id="166" name="Google Shape;166;p10"/>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flipH="1">
                <a:off x="8209200" y="43412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0"/>
            <p:cNvSpPr/>
            <p:nvPr/>
          </p:nvSpPr>
          <p:spPr>
            <a:xfrm>
              <a:off x="28578" y="4452826"/>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03"/>
        <p:cNvGrpSpPr/>
        <p:nvPr/>
      </p:nvGrpSpPr>
      <p:grpSpPr>
        <a:xfrm>
          <a:off x="0" y="0"/>
          <a:ext cx="0" cy="0"/>
          <a:chOff x="0" y="0"/>
          <a:chExt cx="0" cy="0"/>
        </a:xfrm>
      </p:grpSpPr>
      <p:sp>
        <p:nvSpPr>
          <p:cNvPr id="804" name="Google Shape;804;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05" name="Google Shape;805;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8IZZTrRMb3BBXt38J7Dg4PSwbTpMoas5jitkeuxW1t4/copy#gid=1983672409"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13.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vector/flat-summer-camping-youtube-thumbnail_28867583.htm#&amp;position=5&amp;from_view=undefined" TargetMode="External"/><Relationship Id="rId3" Type="http://schemas.openxmlformats.org/officeDocument/2006/relationships/hyperlink" Target="https://www.freepik.com/free-vector/flat-summer-camping-landing-page-template_28867460.htm/?utm_source=slidesgo_template&amp;utm_medium=referral-link&amp;utm_campaign=sg_resources&amp;utm_content=freepik" TargetMode="External"/><Relationship Id="rId7" Type="http://schemas.openxmlformats.org/officeDocument/2006/relationships/hyperlink" Target="https://www.freepik.com/free-vector/flat-summer-camping-social-media-cover-template_28867497.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freepik.com/free-vector/flat-summer-camping-twitch-background_28867539.htm/?utm_source=slidesgo_template&amp;utm_medium=referral-link&amp;utm_campaign=sg_resources&amp;utm_content=freepik" TargetMode="External"/><Relationship Id="rId5" Type="http://schemas.openxmlformats.org/officeDocument/2006/relationships/hyperlink" Target="https://www.freepik.com/free-vector/flat-summer-camping-twitch-background_28867539.htm#&amp;position=3&amp;from_view=undefined" TargetMode="External"/><Relationship Id="rId4" Type="http://schemas.openxmlformats.org/officeDocument/2006/relationships/hyperlink" Target="https://www.freepik.com/free-vector/flat-summer-camping-twitch-banner-template_28867522.htm/?utm_source=slidesgo_template&amp;utm_medium=referral-link&amp;utm_campaign=sg_resources&amp;utm_content=freepik" TargetMode="External"/><Relationship Id="rId9" Type="http://schemas.openxmlformats.org/officeDocument/2006/relationships/hyperlink" Target="https://www.freepik.com/free-vector/flat-summer-camping-youtube-thumbnail_28867583.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com/free-vector/flat-design-camping-adventure-twitter-header_43217915.htm#&amp;position=35&amp;from_view=undefined" TargetMode="External"/><Relationship Id="rId13" Type="http://schemas.openxmlformats.org/officeDocument/2006/relationships/hyperlink" Target="https://www.freepik.com/free-vector/flat-design-camping-adventure-twitch-background_43217914.htm#&amp;position=29&amp;from_view=undefined" TargetMode="External"/><Relationship Id="rId18" Type="http://schemas.openxmlformats.org/officeDocument/2006/relationships/hyperlink" Target="https://www.freepik.com/free-photo/front-view-cute-couple-outdoors_39352658.htm/?utm_source=slidesgo_template&amp;utm_medium=referral-link&amp;utm_campaign=sg_resources&amp;utm_content=freepik" TargetMode="External"/><Relationship Id="rId26" Type="http://schemas.openxmlformats.org/officeDocument/2006/relationships/hyperlink" Target="https://www.freepik.com/free-photo/front-view-kid-holding-binoculars_33807968.htm/?utm_source=slidesgo_template&amp;utm_medium=referral-link&amp;utm_campaign=sg_resources&amp;utm_content=freepik" TargetMode="External"/><Relationship Id="rId3" Type="http://schemas.openxmlformats.org/officeDocument/2006/relationships/hyperlink" Target="https://www.freepik.com/free-vector/flat-design-camping-adventure-facebook-cover_43217897.htm#&amp;position=1&amp;from_view=undefined" TargetMode="External"/><Relationship Id="rId21" Type="http://schemas.openxmlformats.org/officeDocument/2006/relationships/hyperlink" Target="https://www.freepik.com/free-photo/females-kayak-taking-selfie_10296341.htm#&amp;position=23&amp;from_view=undefined" TargetMode="External"/><Relationship Id="rId7" Type="http://schemas.openxmlformats.org/officeDocument/2006/relationships/hyperlink" Target="https://www.freepik.com/free-vector/flat-design-camping-adventure-facebook-post_43217910.htm/?utm_source=slidesgo_template&amp;utm_medium=referral-link&amp;utm_campaign=sg_resources&amp;utm_content=freepik" TargetMode="External"/><Relationship Id="rId12" Type="http://schemas.openxmlformats.org/officeDocument/2006/relationships/hyperlink" Target="https://www.freepik.com/free-vector/flat-design-camping-adventure-youtube-thumbnail_43217919.htm/?utm_source=slidesgo_template&amp;utm_medium=referral-link&amp;utm_campaign=sg_resources&amp;utm_content=freepik" TargetMode="External"/><Relationship Id="rId17" Type="http://schemas.openxmlformats.org/officeDocument/2006/relationships/hyperlink" Target="https://www.freepik.com/free-photo/close-up-young-couple-enjoying-bonfire_10343035.htm#&amp;position=17&amp;from_view=undefined" TargetMode="External"/><Relationship Id="rId25" Type="http://schemas.openxmlformats.org/officeDocument/2006/relationships/hyperlink" Target="https://www.freepik.com/free-photo/smiley-man-wearing-backpack_14309609.htm/?utm_source=slidesgo_template&amp;utm_medium=referral-link&amp;utm_campaign=sg_resources&amp;utm_content=freepik" TargetMode="External"/><Relationship Id="rId2" Type="http://schemas.openxmlformats.org/officeDocument/2006/relationships/notesSlide" Target="../notesSlides/notesSlide24.xml"/><Relationship Id="rId16" Type="http://schemas.openxmlformats.org/officeDocument/2006/relationships/hyperlink" Target="https://www.freepik.com/free-photo/full-shot-people-wearing-backpacks_16075621.htm/?utm_source=slidesgo_template&amp;utm_medium=referral-link&amp;utm_campaign=sg_resources&amp;utm_content=freepik" TargetMode="External"/><Relationship Id="rId20" Type="http://schemas.openxmlformats.org/officeDocument/2006/relationships/hyperlink" Target="https://www.freepik.com/free-photo/courageous-kids-playing-adventure-park_16136477.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vector/flat-design-camping-adventure-landing-page_43217884.htm/?utm_source=slidesgo_template&amp;utm_medium=referral-link&amp;utm_campaign=sg_resources&amp;utm_content=freepik" TargetMode="External"/><Relationship Id="rId11" Type="http://schemas.openxmlformats.org/officeDocument/2006/relationships/hyperlink" Target="https://www.freepik.com/free-vector/flat-design-camping-adventure-youtube-thumbnail_43217919.htm#&amp;position=31&amp;from_view=undefined" TargetMode="External"/><Relationship Id="rId24" Type="http://schemas.openxmlformats.org/officeDocument/2006/relationships/hyperlink" Target="https://www.freepik.com/free-photo/side-view-smiley-man-camping_29301604.htm#&amp;position=15&amp;from_view=undefined" TargetMode="External"/><Relationship Id="rId5" Type="http://schemas.openxmlformats.org/officeDocument/2006/relationships/hyperlink" Target="https://www.freepik.com/free-vector/flat-design-camping-adventure-landing-page_43217884.htm#&amp;position=39&amp;from_view=undefined" TargetMode="External"/><Relationship Id="rId15" Type="http://schemas.openxmlformats.org/officeDocument/2006/relationships/hyperlink" Target="https://www.freepik.com/free-vector/flat-design-camping-adventure-youtube-channel-art_43217918.htm/?utm_source=slidesgo_template&amp;utm_medium=referral-link&amp;utm_campaign=sg_resources&amp;utm_content=freepik" TargetMode="External"/><Relationship Id="rId23" Type="http://schemas.openxmlformats.org/officeDocument/2006/relationships/hyperlink" Target="https://www.freepik.com/free-photo/woman-sitting-outdoors-high-angle_34002093.htm/?utm_source=slidesgo_template&amp;utm_medium=referral-link&amp;utm_campaign=sg_resources&amp;utm_content=freepik" TargetMode="External"/><Relationship Id="rId10" Type="http://schemas.openxmlformats.org/officeDocument/2006/relationships/hyperlink" Target="https://www.freepik.com/free-vector/flat-design-camping-adventure-twitch-banner_43217911.htm/?utm_source=slidesgo_template&amp;utm_medium=referral-link&amp;utm_campaign=sg_resources&amp;utm_content=freepik" TargetMode="External"/><Relationship Id="rId19" Type="http://schemas.openxmlformats.org/officeDocument/2006/relationships/hyperlink" Target="https://www.freepik.com/free-photo/courageous-kids-playing-adventure-park_16136477.htm#&amp;position=21&amp;from_view=undefined" TargetMode="External"/><Relationship Id="rId4" Type="http://schemas.openxmlformats.org/officeDocument/2006/relationships/hyperlink" Target="https://www.freepik.com/free-vector/flat-design-camping-adventure-facebook-cover_43217897.htm/?utm_source=slidesgo_template&amp;utm_medium=referral-link&amp;utm_campaign=sg_resources&amp;utm_content=freepik" TargetMode="External"/><Relationship Id="rId9" Type="http://schemas.openxmlformats.org/officeDocument/2006/relationships/hyperlink" Target="https://www.freepik.com/free-vector/flat-design-camping-adventure-twitter-header_43217915.htm/?utm_source=slidesgo_template&amp;utm_medium=referral-link&amp;utm_campaign=sg_resources&amp;utm_content=freepik" TargetMode="External"/><Relationship Id="rId14" Type="http://schemas.openxmlformats.org/officeDocument/2006/relationships/hyperlink" Target="https://www.freepik.com/free-vector/flat-design-camping-adventure-twitch-background_43217914.htm/?utm_source=slidesgo_template&amp;utm_medium=referral-link&amp;utm_campaign=sg_resources&amp;utm_content=freepik" TargetMode="External"/><Relationship Id="rId22" Type="http://schemas.openxmlformats.org/officeDocument/2006/relationships/hyperlink" Target="https://www.freepik.com/free-photo/females-kayak-taking-selfie_10296341.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hyperlink" Target="https://fonts.google.com/specimen/Albert+San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hyperlink" Target="https://drive.google.com/file/d/1uWB2Uon0dyfb6OVyb6IVHouICnBg50dO/view?usp=sharing"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7.xml"/><Relationship Id="rId7" Type="http://schemas.openxmlformats.org/officeDocument/2006/relationships/slide" Target="slide3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6.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4.xml"/><Relationship Id="rId6" Type="http://schemas.openxmlformats.org/officeDocument/2006/relationships/slide" Target="slide22.xml"/><Relationship Id="rId11" Type="http://schemas.openxmlformats.org/officeDocument/2006/relationships/hyperlink" Target="http://bit.ly/30B07Gq" TargetMode="External"/><Relationship Id="rId5" Type="http://schemas.openxmlformats.org/officeDocument/2006/relationships/slide" Target="slide2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30"/>
          <p:cNvSpPr txBox="1">
            <a:spLocks noGrp="1"/>
          </p:cNvSpPr>
          <p:nvPr>
            <p:ph type="ctrTitle"/>
          </p:nvPr>
        </p:nvSpPr>
        <p:spPr>
          <a:xfrm>
            <a:off x="715100" y="535000"/>
            <a:ext cx="5019300" cy="177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Campground Booking</a:t>
            </a:r>
            <a:endParaRPr dirty="0"/>
          </a:p>
        </p:txBody>
      </p:sp>
      <p:sp>
        <p:nvSpPr>
          <p:cNvPr id="814" name="Google Shape;814;p30"/>
          <p:cNvSpPr txBox="1">
            <a:spLocks noGrp="1"/>
          </p:cNvSpPr>
          <p:nvPr>
            <p:ph type="subTitle" idx="1"/>
          </p:nvPr>
        </p:nvSpPr>
        <p:spPr>
          <a:xfrm>
            <a:off x="715100" y="2362600"/>
            <a:ext cx="50193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th-TH" dirty="0"/>
              <a:t> ก็มาอยู่นะ</a:t>
            </a:r>
            <a:endParaRPr dirty="0"/>
          </a:p>
        </p:txBody>
      </p:sp>
      <p:grpSp>
        <p:nvGrpSpPr>
          <p:cNvPr id="815" name="Google Shape;815;p30"/>
          <p:cNvGrpSpPr/>
          <p:nvPr/>
        </p:nvGrpSpPr>
        <p:grpSpPr>
          <a:xfrm>
            <a:off x="2387182" y="2909058"/>
            <a:ext cx="4956711" cy="1866515"/>
            <a:chOff x="2387182" y="2909058"/>
            <a:chExt cx="4956711" cy="1866515"/>
          </a:xfrm>
        </p:grpSpPr>
        <p:grpSp>
          <p:nvGrpSpPr>
            <p:cNvPr id="816" name="Google Shape;816;p30"/>
            <p:cNvGrpSpPr/>
            <p:nvPr/>
          </p:nvGrpSpPr>
          <p:grpSpPr>
            <a:xfrm>
              <a:off x="3556325" y="3935025"/>
              <a:ext cx="891874" cy="821389"/>
              <a:chOff x="766875" y="1605375"/>
              <a:chExt cx="891874" cy="821389"/>
            </a:xfrm>
          </p:grpSpPr>
          <p:sp>
            <p:nvSpPr>
              <p:cNvPr id="817" name="Google Shape;817;p30"/>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0"/>
            <p:cNvGrpSpPr/>
            <p:nvPr/>
          </p:nvGrpSpPr>
          <p:grpSpPr>
            <a:xfrm>
              <a:off x="4448211" y="3707498"/>
              <a:ext cx="350231" cy="433964"/>
              <a:chOff x="6111736" y="1809298"/>
              <a:chExt cx="350231" cy="433964"/>
            </a:xfrm>
          </p:grpSpPr>
          <p:sp>
            <p:nvSpPr>
              <p:cNvPr id="839" name="Google Shape;839;p30"/>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5267608" y="4357548"/>
              <a:ext cx="875895" cy="418025"/>
              <a:chOff x="5497033" y="3332223"/>
              <a:chExt cx="875895" cy="418025"/>
            </a:xfrm>
          </p:grpSpPr>
          <p:sp>
            <p:nvSpPr>
              <p:cNvPr id="851" name="Google Shape;851;p30"/>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0"/>
            <p:cNvGrpSpPr/>
            <p:nvPr/>
          </p:nvGrpSpPr>
          <p:grpSpPr>
            <a:xfrm>
              <a:off x="2387182" y="3707502"/>
              <a:ext cx="769247" cy="847731"/>
              <a:chOff x="5460294" y="2819789"/>
              <a:chExt cx="769247" cy="847731"/>
            </a:xfrm>
          </p:grpSpPr>
          <p:sp>
            <p:nvSpPr>
              <p:cNvPr id="859" name="Google Shape;859;p30"/>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30"/>
            <p:cNvGrpSpPr/>
            <p:nvPr/>
          </p:nvGrpSpPr>
          <p:grpSpPr>
            <a:xfrm>
              <a:off x="5061759" y="2909058"/>
              <a:ext cx="2282134" cy="1217478"/>
              <a:chOff x="2736683" y="2864055"/>
              <a:chExt cx="1560220" cy="832293"/>
            </a:xfrm>
          </p:grpSpPr>
          <p:sp>
            <p:nvSpPr>
              <p:cNvPr id="869" name="Google Shape;869;p30"/>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In-depth analysis</a:t>
            </a:r>
            <a:endParaRPr/>
          </a:p>
        </p:txBody>
      </p:sp>
      <p:sp>
        <p:nvSpPr>
          <p:cNvPr id="948" name="Google Shape;948;p35"/>
          <p:cNvSpPr txBox="1">
            <a:spLocks noGrp="1"/>
          </p:cNvSpPr>
          <p:nvPr>
            <p:ph type="subTitle" idx="3"/>
          </p:nvPr>
        </p:nvSpPr>
        <p:spPr>
          <a:xfrm>
            <a:off x="813383" y="2938725"/>
            <a:ext cx="3432300" cy="13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Analyze a new and emerging technology that is disrupting or transforming your industry. Discuss its potential impact on businesses and consumers, and provide insights into how companies can adapt to these new changes</a:t>
            </a:r>
            <a:endParaRPr/>
          </a:p>
        </p:txBody>
      </p:sp>
      <p:sp>
        <p:nvSpPr>
          <p:cNvPr id="949" name="Google Shape;949;p35"/>
          <p:cNvSpPr txBox="1">
            <a:spLocks noGrp="1"/>
          </p:cNvSpPr>
          <p:nvPr>
            <p:ph type="subTitle" idx="1"/>
          </p:nvPr>
        </p:nvSpPr>
        <p:spPr>
          <a:xfrm>
            <a:off x="813383" y="2502950"/>
            <a:ext cx="3432300" cy="43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Emerging technologies</a:t>
            </a:r>
            <a:endParaRPr/>
          </a:p>
        </p:txBody>
      </p:sp>
      <p:sp>
        <p:nvSpPr>
          <p:cNvPr id="950" name="Google Shape;950;p35"/>
          <p:cNvSpPr txBox="1">
            <a:spLocks noGrp="1"/>
          </p:cNvSpPr>
          <p:nvPr>
            <p:ph type="subTitle" idx="2"/>
          </p:nvPr>
        </p:nvSpPr>
        <p:spPr>
          <a:xfrm>
            <a:off x="4898317" y="2502950"/>
            <a:ext cx="3432300" cy="43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latin typeface="Ubuntu Medium"/>
                <a:ea typeface="Ubuntu Medium"/>
                <a:cs typeface="Ubuntu Medium"/>
                <a:sym typeface="Ubuntu Medium"/>
              </a:rPr>
              <a:t>Market</a:t>
            </a:r>
            <a:r>
              <a:rPr lang="en"/>
              <a:t> </a:t>
            </a:r>
            <a:r>
              <a:rPr lang="en" b="0">
                <a:latin typeface="Ubuntu Medium"/>
                <a:ea typeface="Ubuntu Medium"/>
                <a:cs typeface="Ubuntu Medium"/>
                <a:sym typeface="Ubuntu Medium"/>
              </a:rPr>
              <a:t>trends</a:t>
            </a:r>
            <a:endParaRPr/>
          </a:p>
        </p:txBody>
      </p:sp>
      <p:sp>
        <p:nvSpPr>
          <p:cNvPr id="951" name="Google Shape;951;p35"/>
          <p:cNvSpPr txBox="1">
            <a:spLocks noGrp="1"/>
          </p:cNvSpPr>
          <p:nvPr>
            <p:ph type="subTitle" idx="4"/>
          </p:nvPr>
        </p:nvSpPr>
        <p:spPr>
          <a:xfrm>
            <a:off x="4898317" y="2938725"/>
            <a:ext cx="3432300" cy="13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Provide an in-depth analysis of recent market trends that are affecting your industry. This could include examining changes in consumer behavior, shifts in supply and demand, or emerging market opportunities. Offer insights into how businesses can capitalize on these trends to stay competitive</a:t>
            </a:r>
            <a:endParaRPr/>
          </a:p>
        </p:txBody>
      </p:sp>
      <p:sp>
        <p:nvSpPr>
          <p:cNvPr id="952" name="Google Shape;952;p35"/>
          <p:cNvSpPr/>
          <p:nvPr/>
        </p:nvSpPr>
        <p:spPr>
          <a:xfrm>
            <a:off x="2111633" y="1457900"/>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196567" y="1457900"/>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6447630" y="1717888"/>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5" name="Google Shape;955;p35"/>
          <p:cNvGrpSpPr/>
          <p:nvPr/>
        </p:nvGrpSpPr>
        <p:grpSpPr>
          <a:xfrm>
            <a:off x="2390385" y="1706174"/>
            <a:ext cx="278296" cy="339253"/>
            <a:chOff x="3907325" y="2620775"/>
            <a:chExt cx="395250" cy="481825"/>
          </a:xfrm>
        </p:grpSpPr>
        <p:sp>
          <p:nvSpPr>
            <p:cNvPr id="956" name="Google Shape;956;p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 name="Google Shape;959;p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36"/>
          <p:cNvSpPr txBox="1">
            <a:spLocks noGrp="1"/>
          </p:cNvSpPr>
          <p:nvPr>
            <p:ph type="subTitle" idx="1"/>
          </p:nvPr>
        </p:nvSpPr>
        <p:spPr>
          <a:xfrm>
            <a:off x="1754212" y="1229025"/>
            <a:ext cx="2590800" cy="10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Production process</a:t>
            </a:r>
            <a:endParaRPr/>
          </a:p>
        </p:txBody>
      </p:sp>
      <p:sp>
        <p:nvSpPr>
          <p:cNvPr id="965" name="Google Shape;965;p36"/>
          <p:cNvSpPr txBox="1">
            <a:spLocks noGrp="1"/>
          </p:cNvSpPr>
          <p:nvPr>
            <p:ph type="subTitle" idx="5"/>
          </p:nvPr>
        </p:nvSpPr>
        <p:spPr>
          <a:xfrm>
            <a:off x="1754212" y="2391343"/>
            <a:ext cx="2590800" cy="10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 culture</a:t>
            </a:r>
            <a:endParaRPr/>
          </a:p>
        </p:txBody>
      </p:sp>
      <p:sp>
        <p:nvSpPr>
          <p:cNvPr id="966" name="Google Shape;966;p36"/>
          <p:cNvSpPr txBox="1">
            <a:spLocks noGrp="1"/>
          </p:cNvSpPr>
          <p:nvPr>
            <p:ph type="subTitle" idx="6"/>
          </p:nvPr>
        </p:nvSpPr>
        <p:spPr>
          <a:xfrm>
            <a:off x="1754212" y="3553650"/>
            <a:ext cx="2590800" cy="10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Customer service</a:t>
            </a:r>
            <a:endParaRPr/>
          </a:p>
        </p:txBody>
      </p:sp>
      <p:sp>
        <p:nvSpPr>
          <p:cNvPr id="967" name="Google Shape;96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Behind the scenes</a:t>
            </a:r>
            <a:endParaRPr/>
          </a:p>
        </p:txBody>
      </p:sp>
      <p:sp>
        <p:nvSpPr>
          <p:cNvPr id="968" name="Google Shape;968;p36"/>
          <p:cNvSpPr txBox="1">
            <a:spLocks noGrp="1"/>
          </p:cNvSpPr>
          <p:nvPr>
            <p:ph type="subTitle" idx="2"/>
          </p:nvPr>
        </p:nvSpPr>
        <p:spPr>
          <a:xfrm>
            <a:off x="4543425" y="1229025"/>
            <a:ext cx="3885300" cy="10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pride ourselves on our high-quality products that are made with care from start to finish. Our team sources the best materials and uses skilled craftsmanship to transform raw materials into beautiful finished products</a:t>
            </a:r>
            <a:endParaRPr/>
          </a:p>
        </p:txBody>
      </p:sp>
      <p:sp>
        <p:nvSpPr>
          <p:cNvPr id="969" name="Google Shape;969;p36"/>
          <p:cNvSpPr txBox="1">
            <a:spLocks noGrp="1"/>
          </p:cNvSpPr>
          <p:nvPr>
            <p:ph type="subTitle" idx="3"/>
          </p:nvPr>
        </p:nvSpPr>
        <p:spPr>
          <a:xfrm>
            <a:off x="4543425" y="2391343"/>
            <a:ext cx="3885300" cy="10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culture is built on collaboration, innovation, and open communication. We prioritize work-life balance by offering flexible schedules and remote work options when possible</a:t>
            </a:r>
            <a:endParaRPr/>
          </a:p>
        </p:txBody>
      </p:sp>
      <p:sp>
        <p:nvSpPr>
          <p:cNvPr id="970" name="Google Shape;970;p36"/>
          <p:cNvSpPr txBox="1">
            <a:spLocks noGrp="1"/>
          </p:cNvSpPr>
          <p:nvPr>
            <p:ph type="subTitle" idx="4"/>
          </p:nvPr>
        </p:nvSpPr>
        <p:spPr>
          <a:xfrm>
            <a:off x="4543425" y="3553650"/>
            <a:ext cx="3885300" cy="10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customer service team is dedicated to providing exceptional support. We believe in building long-term relationships with our customers based on trust, transparency, and excellent service</a:t>
            </a:r>
            <a:endParaRPr/>
          </a:p>
        </p:txBody>
      </p:sp>
      <p:sp>
        <p:nvSpPr>
          <p:cNvPr id="971" name="Google Shape;971;p36"/>
          <p:cNvSpPr/>
          <p:nvPr/>
        </p:nvSpPr>
        <p:spPr>
          <a:xfrm>
            <a:off x="720000" y="13349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720000" y="2497243"/>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720000" y="3659550"/>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36"/>
          <p:cNvGrpSpPr/>
          <p:nvPr/>
        </p:nvGrpSpPr>
        <p:grpSpPr>
          <a:xfrm>
            <a:off x="962861" y="3902411"/>
            <a:ext cx="350079" cy="350079"/>
            <a:chOff x="583100" y="3982600"/>
            <a:chExt cx="296175" cy="296175"/>
          </a:xfrm>
        </p:grpSpPr>
        <p:sp>
          <p:nvSpPr>
            <p:cNvPr id="975" name="Google Shape;975;p3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36"/>
          <p:cNvGrpSpPr/>
          <p:nvPr/>
        </p:nvGrpSpPr>
        <p:grpSpPr>
          <a:xfrm>
            <a:off x="960192" y="2737317"/>
            <a:ext cx="355416" cy="355652"/>
            <a:chOff x="-10391650" y="3180600"/>
            <a:chExt cx="352875" cy="353075"/>
          </a:xfrm>
        </p:grpSpPr>
        <p:sp>
          <p:nvSpPr>
            <p:cNvPr id="983" name="Google Shape;983;p3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6"/>
          <p:cNvGrpSpPr/>
          <p:nvPr/>
        </p:nvGrpSpPr>
        <p:grpSpPr>
          <a:xfrm>
            <a:off x="962388" y="1579174"/>
            <a:ext cx="351024" cy="347301"/>
            <a:chOff x="946175" y="3619500"/>
            <a:chExt cx="296975" cy="293825"/>
          </a:xfrm>
        </p:grpSpPr>
        <p:sp>
          <p:nvSpPr>
            <p:cNvPr id="990" name="Google Shape;990;p3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7"/>
          <p:cNvSpPr txBox="1">
            <a:spLocks noGrp="1"/>
          </p:cNvSpPr>
          <p:nvPr>
            <p:ph type="subTitle" idx="14"/>
          </p:nvPr>
        </p:nvSpPr>
        <p:spPr>
          <a:xfrm>
            <a:off x="3343746" y="2973275"/>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Learning</a:t>
            </a:r>
            <a:endParaRPr/>
          </a:p>
        </p:txBody>
      </p:sp>
      <p:sp>
        <p:nvSpPr>
          <p:cNvPr id="1001" name="Google Shape;1001;p37"/>
          <p:cNvSpPr txBox="1">
            <a:spLocks noGrp="1"/>
          </p:cNvSpPr>
          <p:nvPr>
            <p:ph type="subTitle" idx="13"/>
          </p:nvPr>
        </p:nvSpPr>
        <p:spPr>
          <a:xfrm>
            <a:off x="720344" y="2973275"/>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Self-care</a:t>
            </a:r>
            <a:endParaRPr/>
          </a:p>
        </p:txBody>
      </p:sp>
      <p:sp>
        <p:nvSpPr>
          <p:cNvPr id="1002" name="Google Shape;1002;p37"/>
          <p:cNvSpPr txBox="1">
            <a:spLocks noGrp="1"/>
          </p:cNvSpPr>
          <p:nvPr>
            <p:ph type="subTitle" idx="15"/>
          </p:nvPr>
        </p:nvSpPr>
        <p:spPr>
          <a:xfrm>
            <a:off x="5967148" y="2973275"/>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Goal-setting</a:t>
            </a:r>
            <a:endParaRPr/>
          </a:p>
        </p:txBody>
      </p:sp>
      <p:sp>
        <p:nvSpPr>
          <p:cNvPr id="1003" name="Google Shape;1003;p37"/>
          <p:cNvSpPr txBox="1">
            <a:spLocks noGrp="1"/>
          </p:cNvSpPr>
          <p:nvPr>
            <p:ph type="subTitle" idx="7"/>
          </p:nvPr>
        </p:nvSpPr>
        <p:spPr>
          <a:xfrm>
            <a:off x="720000" y="1276675"/>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 management</a:t>
            </a:r>
            <a:endParaRPr/>
          </a:p>
        </p:txBody>
      </p:sp>
      <p:sp>
        <p:nvSpPr>
          <p:cNvPr id="1004" name="Google Shape;1004;p37"/>
          <p:cNvSpPr txBox="1">
            <a:spLocks noGrp="1"/>
          </p:cNvSpPr>
          <p:nvPr>
            <p:ph type="subTitle" idx="8"/>
          </p:nvPr>
        </p:nvSpPr>
        <p:spPr>
          <a:xfrm>
            <a:off x="3344878" y="1276675"/>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Networking</a:t>
            </a:r>
            <a:endParaRPr/>
          </a:p>
        </p:txBody>
      </p:sp>
      <p:sp>
        <p:nvSpPr>
          <p:cNvPr id="1005" name="Google Shape;1005;p37"/>
          <p:cNvSpPr txBox="1">
            <a:spLocks noGrp="1"/>
          </p:cNvSpPr>
          <p:nvPr>
            <p:ph type="subTitle" idx="9"/>
          </p:nvPr>
        </p:nvSpPr>
        <p:spPr>
          <a:xfrm>
            <a:off x="5969757" y="1276675"/>
            <a:ext cx="24597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Communication</a:t>
            </a:r>
            <a:endParaRPr/>
          </a:p>
        </p:txBody>
      </p:sp>
      <p:sp>
        <p:nvSpPr>
          <p:cNvPr id="1006" name="Google Shape;100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&amp; tricks</a:t>
            </a:r>
            <a:endParaRPr/>
          </a:p>
        </p:txBody>
      </p:sp>
      <p:sp>
        <p:nvSpPr>
          <p:cNvPr id="1007" name="Google Shape;1007;p37"/>
          <p:cNvSpPr txBox="1">
            <a:spLocks noGrp="1"/>
          </p:cNvSpPr>
          <p:nvPr>
            <p:ph type="subTitle" idx="1"/>
          </p:nvPr>
        </p:nvSpPr>
        <p:spPr>
          <a:xfrm>
            <a:off x="725269" y="1811513"/>
            <a:ext cx="24591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 your day into smaller chunks and focus on one task at a time. Take short breaks in between to stay fresh</a:t>
            </a:r>
            <a:endParaRPr/>
          </a:p>
        </p:txBody>
      </p:sp>
      <p:sp>
        <p:nvSpPr>
          <p:cNvPr id="1008" name="Google Shape;1008;p37"/>
          <p:cNvSpPr txBox="1">
            <a:spLocks noGrp="1"/>
          </p:cNvSpPr>
          <p:nvPr>
            <p:ph type="subTitle" idx="4"/>
          </p:nvPr>
        </p:nvSpPr>
        <p:spPr>
          <a:xfrm>
            <a:off x="725143" y="3512625"/>
            <a:ext cx="24591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 time for exercise, healthy eating, and hobbies outside of work to reduce stress and promote relaxation</a:t>
            </a:r>
            <a:endParaRPr/>
          </a:p>
        </p:txBody>
      </p:sp>
      <p:sp>
        <p:nvSpPr>
          <p:cNvPr id="1009" name="Google Shape;1009;p37"/>
          <p:cNvSpPr txBox="1">
            <a:spLocks noGrp="1"/>
          </p:cNvSpPr>
          <p:nvPr>
            <p:ph type="subTitle" idx="5"/>
          </p:nvPr>
        </p:nvSpPr>
        <p:spPr>
          <a:xfrm>
            <a:off x="3344875" y="3512625"/>
            <a:ext cx="24591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Attend workshops or conferences, read industry publications, and take online courses to expand your knowledge base</a:t>
            </a:r>
            <a:endParaRPr/>
          </a:p>
        </p:txBody>
      </p:sp>
      <p:sp>
        <p:nvSpPr>
          <p:cNvPr id="1010" name="Google Shape;1010;p37"/>
          <p:cNvSpPr txBox="1">
            <a:spLocks noGrp="1"/>
          </p:cNvSpPr>
          <p:nvPr>
            <p:ph type="subTitle" idx="2"/>
          </p:nvPr>
        </p:nvSpPr>
        <p:spPr>
          <a:xfrm>
            <a:off x="3345000" y="1811513"/>
            <a:ext cx="24591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Attend events, join professional organizations, and connect with others in your field on social media to expand your network</a:t>
            </a:r>
            <a:endParaRPr/>
          </a:p>
        </p:txBody>
      </p:sp>
      <p:sp>
        <p:nvSpPr>
          <p:cNvPr id="1011" name="Google Shape;1011;p37"/>
          <p:cNvSpPr txBox="1">
            <a:spLocks noGrp="1"/>
          </p:cNvSpPr>
          <p:nvPr>
            <p:ph type="subTitle" idx="3"/>
          </p:nvPr>
        </p:nvSpPr>
        <p:spPr>
          <a:xfrm>
            <a:off x="5964731" y="1811513"/>
            <a:ext cx="24597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 concise when communicating ideas, actively listen to feedback, and be open to constructive criticism</a:t>
            </a:r>
            <a:endParaRPr/>
          </a:p>
        </p:txBody>
      </p:sp>
      <p:sp>
        <p:nvSpPr>
          <p:cNvPr id="1012" name="Google Shape;1012;p37"/>
          <p:cNvSpPr txBox="1">
            <a:spLocks noGrp="1"/>
          </p:cNvSpPr>
          <p:nvPr>
            <p:ph type="subTitle" idx="6"/>
          </p:nvPr>
        </p:nvSpPr>
        <p:spPr>
          <a:xfrm>
            <a:off x="5964606" y="3512625"/>
            <a:ext cx="24597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Set clear goals by breaking them down into smaller achievable steps and by celebrating progress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8"/>
          <p:cNvSpPr txBox="1">
            <a:spLocks noGrp="1"/>
          </p:cNvSpPr>
          <p:nvPr>
            <p:ph type="subTitle" idx="2"/>
          </p:nvPr>
        </p:nvSpPr>
        <p:spPr>
          <a:xfrm>
            <a:off x="1632001" y="1616175"/>
            <a:ext cx="2818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is excited to announce the launch of a new product line that has been in development for months. This innovative product is expected to revolutionize our industry</a:t>
            </a:r>
            <a:endParaRPr/>
          </a:p>
        </p:txBody>
      </p:sp>
      <p:sp>
        <p:nvSpPr>
          <p:cNvPr id="1018" name="Google Shape;1018;p38"/>
          <p:cNvSpPr txBox="1">
            <a:spLocks noGrp="1"/>
          </p:cNvSpPr>
          <p:nvPr>
            <p:ph type="subTitle" idx="3"/>
          </p:nvPr>
        </p:nvSpPr>
        <p:spPr>
          <a:xfrm>
            <a:off x="5605496" y="1616175"/>
            <a:ext cx="2818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expanded our operations by opening a new office in a different place. This expansion will allow us to better serve our customers and grow our business</a:t>
            </a:r>
            <a:endParaRPr/>
          </a:p>
        </p:txBody>
      </p:sp>
      <p:sp>
        <p:nvSpPr>
          <p:cNvPr id="1019" name="Google Shape;1019;p38"/>
          <p:cNvSpPr txBox="1">
            <a:spLocks noGrp="1"/>
          </p:cNvSpPr>
          <p:nvPr>
            <p:ph type="subTitle" idx="4"/>
          </p:nvPr>
        </p:nvSpPr>
        <p:spPr>
          <a:xfrm>
            <a:off x="1632001" y="3447475"/>
            <a:ext cx="2818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has been recognized for excellence in our industry by receiving an award. This recognition reflects the hard work and dedication of all of our amazing employees</a:t>
            </a:r>
            <a:endParaRPr/>
          </a:p>
        </p:txBody>
      </p:sp>
      <p:sp>
        <p:nvSpPr>
          <p:cNvPr id="1020" name="Google Shape;1020;p38"/>
          <p:cNvSpPr txBox="1">
            <a:spLocks noGrp="1"/>
          </p:cNvSpPr>
          <p:nvPr>
            <p:ph type="subTitle" idx="5"/>
          </p:nvPr>
        </p:nvSpPr>
        <p:spPr>
          <a:xfrm>
            <a:off x="5605496" y="3447475"/>
            <a:ext cx="2818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1021" name="Google Shape;102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news!</a:t>
            </a:r>
            <a:endParaRPr/>
          </a:p>
        </p:txBody>
      </p:sp>
      <p:sp>
        <p:nvSpPr>
          <p:cNvPr id="1022" name="Google Shape;1022;p38"/>
          <p:cNvSpPr txBox="1">
            <a:spLocks noGrp="1"/>
          </p:cNvSpPr>
          <p:nvPr>
            <p:ph type="subTitle" idx="1"/>
          </p:nvPr>
        </p:nvSpPr>
        <p:spPr>
          <a:xfrm>
            <a:off x="1632000" y="1166475"/>
            <a:ext cx="28185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New product launch</a:t>
            </a:r>
            <a:endParaRPr/>
          </a:p>
        </p:txBody>
      </p:sp>
      <p:sp>
        <p:nvSpPr>
          <p:cNvPr id="1023" name="Google Shape;1023;p38"/>
          <p:cNvSpPr txBox="1">
            <a:spLocks noGrp="1"/>
          </p:cNvSpPr>
          <p:nvPr>
            <p:ph type="subTitle" idx="6"/>
          </p:nvPr>
        </p:nvSpPr>
        <p:spPr>
          <a:xfrm>
            <a:off x="1632000" y="2997775"/>
            <a:ext cx="28185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Award recognition</a:t>
            </a:r>
            <a:endParaRPr/>
          </a:p>
        </p:txBody>
      </p:sp>
      <p:sp>
        <p:nvSpPr>
          <p:cNvPr id="1024" name="Google Shape;1024;p38"/>
          <p:cNvSpPr txBox="1">
            <a:spLocks noGrp="1"/>
          </p:cNvSpPr>
          <p:nvPr>
            <p:ph type="subTitle" idx="7"/>
          </p:nvPr>
        </p:nvSpPr>
        <p:spPr>
          <a:xfrm>
            <a:off x="5605494" y="1166475"/>
            <a:ext cx="28185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expansion</a:t>
            </a:r>
            <a:endParaRPr/>
          </a:p>
        </p:txBody>
      </p:sp>
      <p:sp>
        <p:nvSpPr>
          <p:cNvPr id="1025" name="Google Shape;1025;p38"/>
          <p:cNvSpPr txBox="1">
            <a:spLocks noGrp="1"/>
          </p:cNvSpPr>
          <p:nvPr>
            <p:ph type="subTitle" idx="8"/>
          </p:nvPr>
        </p:nvSpPr>
        <p:spPr>
          <a:xfrm>
            <a:off x="5605494" y="2997775"/>
            <a:ext cx="28185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CSR</a:t>
            </a:r>
            <a:endParaRPr/>
          </a:p>
        </p:txBody>
      </p:sp>
      <p:sp>
        <p:nvSpPr>
          <p:cNvPr id="1026" name="Google Shape;1026;p38"/>
          <p:cNvSpPr/>
          <p:nvPr/>
        </p:nvSpPr>
        <p:spPr>
          <a:xfrm>
            <a:off x="720000" y="14873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4693500" y="14873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720000" y="33186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4693500" y="33186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38"/>
          <p:cNvGrpSpPr/>
          <p:nvPr/>
        </p:nvGrpSpPr>
        <p:grpSpPr>
          <a:xfrm>
            <a:off x="4940102" y="3566898"/>
            <a:ext cx="342580" cy="339271"/>
            <a:chOff x="5049725" y="1435050"/>
            <a:chExt cx="486550" cy="481850"/>
          </a:xfrm>
        </p:grpSpPr>
        <p:sp>
          <p:nvSpPr>
            <p:cNvPr id="1031" name="Google Shape;1031;p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 name="Google Shape;1032;p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 name="Google Shape;1033;p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4" name="Google Shape;1034;p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5" name="Google Shape;1035;p38"/>
          <p:cNvGrpSpPr/>
          <p:nvPr/>
        </p:nvGrpSpPr>
        <p:grpSpPr>
          <a:xfrm>
            <a:off x="968216" y="3566907"/>
            <a:ext cx="339359" cy="339253"/>
            <a:chOff x="5642475" y="1435075"/>
            <a:chExt cx="481975" cy="481825"/>
          </a:xfrm>
        </p:grpSpPr>
        <p:sp>
          <p:nvSpPr>
            <p:cNvPr id="1036" name="Google Shape;1036;p3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7" name="Google Shape;1037;p3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8" name="Google Shape;1038;p3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9" name="Google Shape;1039;p38"/>
          <p:cNvGrpSpPr/>
          <p:nvPr/>
        </p:nvGrpSpPr>
        <p:grpSpPr>
          <a:xfrm>
            <a:off x="4941092" y="1735593"/>
            <a:ext cx="340573" cy="339271"/>
            <a:chOff x="898875" y="4399275"/>
            <a:chExt cx="483700" cy="481850"/>
          </a:xfrm>
        </p:grpSpPr>
        <p:sp>
          <p:nvSpPr>
            <p:cNvPr id="1040" name="Google Shape;1040;p3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38"/>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2" name="Google Shape;1042;p3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3" name="Google Shape;1043;p3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3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3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3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7" name="Google Shape;1047;p3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8" name="Google Shape;1048;p38"/>
          <p:cNvGrpSpPr/>
          <p:nvPr/>
        </p:nvGrpSpPr>
        <p:grpSpPr>
          <a:xfrm>
            <a:off x="968304" y="1735593"/>
            <a:ext cx="339200" cy="339271"/>
            <a:chOff x="5049725" y="2027900"/>
            <a:chExt cx="481750" cy="481850"/>
          </a:xfrm>
        </p:grpSpPr>
        <p:sp>
          <p:nvSpPr>
            <p:cNvPr id="1049" name="Google Shape;1049;p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2" name="Google Shape;1052;p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3" name="Google Shape;1053;p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39"/>
          <p:cNvSpPr txBox="1">
            <a:spLocks noGrp="1"/>
          </p:cNvSpPr>
          <p:nvPr>
            <p:ph type="title"/>
          </p:nvPr>
        </p:nvSpPr>
        <p:spPr>
          <a:xfrm>
            <a:off x="1657350" y="2720800"/>
            <a:ext cx="58293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—Company’s motto</a:t>
            </a:r>
            <a:endParaRPr/>
          </a:p>
        </p:txBody>
      </p:sp>
      <p:sp>
        <p:nvSpPr>
          <p:cNvPr id="1062" name="Google Shape;1062;p39"/>
          <p:cNvSpPr txBox="1">
            <a:spLocks noGrp="1"/>
          </p:cNvSpPr>
          <p:nvPr>
            <p:ph type="subTitle" idx="1"/>
          </p:nvPr>
        </p:nvSpPr>
        <p:spPr>
          <a:xfrm>
            <a:off x="1657350" y="535000"/>
            <a:ext cx="5829300" cy="20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"Believe in yourself and all that you are. Know that there is something inside you that is greater than any obstacle"</a:t>
            </a:r>
            <a:endParaRPr/>
          </a:p>
        </p:txBody>
      </p:sp>
      <p:grpSp>
        <p:nvGrpSpPr>
          <p:cNvPr id="1063" name="Google Shape;1063;p39"/>
          <p:cNvGrpSpPr/>
          <p:nvPr/>
        </p:nvGrpSpPr>
        <p:grpSpPr>
          <a:xfrm>
            <a:off x="1334234" y="3592458"/>
            <a:ext cx="2282134" cy="1217478"/>
            <a:chOff x="2736683" y="2864055"/>
            <a:chExt cx="1560220" cy="832293"/>
          </a:xfrm>
        </p:grpSpPr>
        <p:sp>
          <p:nvSpPr>
            <p:cNvPr id="1064" name="Google Shape;1064;p39"/>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39"/>
          <p:cNvGrpSpPr/>
          <p:nvPr/>
        </p:nvGrpSpPr>
        <p:grpSpPr>
          <a:xfrm>
            <a:off x="3792016" y="4932419"/>
            <a:ext cx="627403" cy="299432"/>
            <a:chOff x="5497033" y="3332223"/>
            <a:chExt cx="875895" cy="418025"/>
          </a:xfrm>
        </p:grpSpPr>
        <p:sp>
          <p:nvSpPr>
            <p:cNvPr id="1073" name="Google Shape;1073;p39"/>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9"/>
          <p:cNvGrpSpPr/>
          <p:nvPr/>
        </p:nvGrpSpPr>
        <p:grpSpPr>
          <a:xfrm flipH="1">
            <a:off x="347191" y="4932419"/>
            <a:ext cx="627403" cy="299432"/>
            <a:chOff x="5497033" y="3332223"/>
            <a:chExt cx="875895" cy="418025"/>
          </a:xfrm>
        </p:grpSpPr>
        <p:sp>
          <p:nvSpPr>
            <p:cNvPr id="1081" name="Google Shape;1081;p39"/>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we going to do next quarter?</a:t>
            </a:r>
            <a:endParaRPr/>
          </a:p>
        </p:txBody>
      </p:sp>
      <p:sp>
        <p:nvSpPr>
          <p:cNvPr id="1107" name="Google Shape;1107;p41"/>
          <p:cNvSpPr txBox="1"/>
          <p:nvPr/>
        </p:nvSpPr>
        <p:spPr>
          <a:xfrm>
            <a:off x="1198200" y="4364950"/>
            <a:ext cx="6747600" cy="24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1108" name="Google Shape;1108;p41"/>
          <p:cNvSpPr txBox="1"/>
          <p:nvPr/>
        </p:nvSpPr>
        <p:spPr>
          <a:xfrm>
            <a:off x="1580226" y="3534426"/>
            <a:ext cx="1853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Ubuntu Medium"/>
                <a:ea typeface="Ubuntu Medium"/>
                <a:cs typeface="Ubuntu Medium"/>
                <a:sym typeface="Ubuntu Medium"/>
              </a:rPr>
              <a:t>Training</a:t>
            </a:r>
            <a:endParaRPr sz="1800">
              <a:solidFill>
                <a:schemeClr val="dk1"/>
              </a:solidFill>
              <a:latin typeface="Ubuntu Medium"/>
              <a:ea typeface="Ubuntu Medium"/>
              <a:cs typeface="Ubuntu Medium"/>
              <a:sym typeface="Ubuntu Medium"/>
            </a:endParaRPr>
          </a:p>
        </p:txBody>
      </p:sp>
      <p:sp>
        <p:nvSpPr>
          <p:cNvPr id="1109" name="Google Shape;1109;p41"/>
          <p:cNvSpPr txBox="1"/>
          <p:nvPr/>
        </p:nvSpPr>
        <p:spPr>
          <a:xfrm>
            <a:off x="1580226" y="2856301"/>
            <a:ext cx="1853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Ubuntu Medium"/>
                <a:ea typeface="Ubuntu Medium"/>
                <a:cs typeface="Ubuntu Medium"/>
                <a:sym typeface="Ubuntu Medium"/>
              </a:rPr>
              <a:t>Website</a:t>
            </a:r>
            <a:endParaRPr sz="1800">
              <a:solidFill>
                <a:schemeClr val="dk1"/>
              </a:solidFill>
              <a:latin typeface="Ubuntu Medium"/>
              <a:ea typeface="Ubuntu Medium"/>
              <a:cs typeface="Ubuntu Medium"/>
              <a:sym typeface="Ubuntu Medium"/>
            </a:endParaRPr>
          </a:p>
        </p:txBody>
      </p:sp>
      <p:sp>
        <p:nvSpPr>
          <p:cNvPr id="1110" name="Google Shape;1110;p41"/>
          <p:cNvSpPr txBox="1"/>
          <p:nvPr/>
        </p:nvSpPr>
        <p:spPr>
          <a:xfrm>
            <a:off x="1580226" y="2178175"/>
            <a:ext cx="1853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Ubuntu Medium"/>
                <a:ea typeface="Ubuntu Medium"/>
                <a:cs typeface="Ubuntu Medium"/>
                <a:sym typeface="Ubuntu Medium"/>
              </a:rPr>
              <a:t>Social media</a:t>
            </a:r>
            <a:endParaRPr sz="1800">
              <a:solidFill>
                <a:schemeClr val="dk1"/>
              </a:solidFill>
              <a:latin typeface="Ubuntu Medium"/>
              <a:ea typeface="Ubuntu Medium"/>
              <a:cs typeface="Ubuntu Medium"/>
              <a:sym typeface="Ubuntu Medium"/>
            </a:endParaRPr>
          </a:p>
        </p:txBody>
      </p:sp>
      <p:sp>
        <p:nvSpPr>
          <p:cNvPr id="1111" name="Google Shape;1111;p41"/>
          <p:cNvSpPr txBox="1"/>
          <p:nvPr/>
        </p:nvSpPr>
        <p:spPr>
          <a:xfrm>
            <a:off x="1580226" y="1500050"/>
            <a:ext cx="1853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Ubuntu Medium"/>
                <a:ea typeface="Ubuntu Medium"/>
                <a:cs typeface="Ubuntu Medium"/>
                <a:sym typeface="Ubuntu Medium"/>
              </a:rPr>
              <a:t>Launch</a:t>
            </a:r>
            <a:endParaRPr sz="1800">
              <a:solidFill>
                <a:schemeClr val="dk1"/>
              </a:solidFill>
              <a:latin typeface="Ubuntu Medium"/>
              <a:ea typeface="Ubuntu Medium"/>
              <a:cs typeface="Ubuntu Medium"/>
              <a:sym typeface="Ubuntu Medium"/>
            </a:endParaRPr>
          </a:p>
        </p:txBody>
      </p:sp>
      <p:sp>
        <p:nvSpPr>
          <p:cNvPr id="1112" name="Google Shape;1112;p41"/>
          <p:cNvSpPr/>
          <p:nvPr/>
        </p:nvSpPr>
        <p:spPr>
          <a:xfrm>
            <a:off x="1030650" y="1556750"/>
            <a:ext cx="245400" cy="24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1030650" y="2234875"/>
            <a:ext cx="245400" cy="24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1030650" y="2913001"/>
            <a:ext cx="245400" cy="24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1030650" y="3591126"/>
            <a:ext cx="245400" cy="24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6" name="Google Shape;1116;p41" title="Chart">
            <a:hlinkClick r:id="rId4"/>
          </p:cNvPr>
          <p:cNvPicPr preferRelativeResize="0"/>
          <p:nvPr/>
        </p:nvPicPr>
        <p:blipFill>
          <a:blip r:embed="rId5">
            <a:alphaModFix/>
          </a:blip>
          <a:stretch>
            <a:fillRect/>
          </a:stretch>
        </p:blipFill>
        <p:spPr>
          <a:xfrm>
            <a:off x="4028780" y="1361794"/>
            <a:ext cx="4064500" cy="2659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 our products working?</a:t>
            </a:r>
            <a:endParaRPr/>
          </a:p>
        </p:txBody>
      </p:sp>
      <p:graphicFrame>
        <p:nvGraphicFramePr>
          <p:cNvPr id="1122" name="Google Shape;1122;p42"/>
          <p:cNvGraphicFramePr/>
          <p:nvPr/>
        </p:nvGraphicFramePr>
        <p:xfrm>
          <a:off x="719963" y="1466410"/>
          <a:ext cx="3000000" cy="3000000"/>
        </p:xfrm>
        <a:graphic>
          <a:graphicData uri="http://schemas.openxmlformats.org/drawingml/2006/table">
            <a:tbl>
              <a:tblPr>
                <a:noFill/>
                <a:tableStyleId>{6EF0135D-583A-45EF-AD7C-23ADC948F41B}</a:tableStyleId>
              </a:tblPr>
              <a:tblGrid>
                <a:gridCol w="1284000">
                  <a:extLst>
                    <a:ext uri="{9D8B030D-6E8A-4147-A177-3AD203B41FA5}">
                      <a16:colId xmlns:a16="http://schemas.microsoft.com/office/drawing/2014/main" val="20000"/>
                    </a:ext>
                  </a:extLst>
                </a:gridCol>
                <a:gridCol w="834975">
                  <a:extLst>
                    <a:ext uri="{9D8B030D-6E8A-4147-A177-3AD203B41FA5}">
                      <a16:colId xmlns:a16="http://schemas.microsoft.com/office/drawing/2014/main" val="20001"/>
                    </a:ext>
                  </a:extLst>
                </a:gridCol>
                <a:gridCol w="1517875">
                  <a:extLst>
                    <a:ext uri="{9D8B030D-6E8A-4147-A177-3AD203B41FA5}">
                      <a16:colId xmlns:a16="http://schemas.microsoft.com/office/drawing/2014/main" val="20002"/>
                    </a:ext>
                  </a:extLst>
                </a:gridCol>
                <a:gridCol w="1499150">
                  <a:extLst>
                    <a:ext uri="{9D8B030D-6E8A-4147-A177-3AD203B41FA5}">
                      <a16:colId xmlns:a16="http://schemas.microsoft.com/office/drawing/2014/main" val="20003"/>
                    </a:ext>
                  </a:extLst>
                </a:gridCol>
                <a:gridCol w="1527225">
                  <a:extLst>
                    <a:ext uri="{9D8B030D-6E8A-4147-A177-3AD203B41FA5}">
                      <a16:colId xmlns:a16="http://schemas.microsoft.com/office/drawing/2014/main" val="20004"/>
                    </a:ext>
                  </a:extLst>
                </a:gridCol>
                <a:gridCol w="1040775">
                  <a:extLst>
                    <a:ext uri="{9D8B030D-6E8A-4147-A177-3AD203B41FA5}">
                      <a16:colId xmlns:a16="http://schemas.microsoft.com/office/drawing/2014/main" val="20005"/>
                    </a:ext>
                  </a:extLst>
                </a:gridCol>
              </a:tblGrid>
              <a:tr h="393750">
                <a:tc>
                  <a:txBody>
                    <a:bodyPr/>
                    <a:lstStyle/>
                    <a:p>
                      <a:pPr marL="0" lvl="0" indent="0" algn="l" rtl="0">
                        <a:spcBef>
                          <a:spcPts val="0"/>
                        </a:spcBef>
                        <a:spcAft>
                          <a:spcPts val="0"/>
                        </a:spcAft>
                        <a:buNone/>
                      </a:pPr>
                      <a:r>
                        <a:rPr lang="en" sz="1800">
                          <a:solidFill>
                            <a:schemeClr val="lt1"/>
                          </a:solidFill>
                          <a:latin typeface="Ubuntu Medium"/>
                          <a:ea typeface="Ubuntu Medium"/>
                          <a:cs typeface="Ubuntu Medium"/>
                          <a:sym typeface="Ubuntu Medium"/>
                        </a:rPr>
                        <a:t>Product</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Price</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Discount</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lt1"/>
                          </a:solidFill>
                          <a:latin typeface="Ubuntu Medium"/>
                          <a:ea typeface="Ubuntu Medium"/>
                          <a:cs typeface="Ubuntu Medium"/>
                          <a:sym typeface="Ubuntu Medium"/>
                        </a:rPr>
                        <a:t>Availability</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Comments</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Rating</a:t>
                      </a:r>
                      <a:endParaRPr sz="1800">
                        <a:solidFill>
                          <a:schemeClr val="lt1"/>
                        </a:solidFill>
                        <a:latin typeface="Ubuntu Medium"/>
                        <a:ea typeface="Ubuntu Medium"/>
                        <a:cs typeface="Ubuntu Medium"/>
                        <a:sym typeface="Ubuntu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1</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 off</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“Very good”</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4/5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2</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$25</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No discount</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Out of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“Could be better”</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1/5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3</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15% off</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“Quite satisfied”</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3/5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4</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$30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No discount</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“Useful”</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2/5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5</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$40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 off</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“Amazing!”</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5/5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37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Product 6</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$15</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 off</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 stock</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“Practical”</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Albert Sans"/>
                          <a:ea typeface="Albert Sans"/>
                          <a:cs typeface="Albert Sans"/>
                          <a:sym typeface="Albert Sans"/>
                        </a:rPr>
                        <a:t>4/5</a:t>
                      </a:r>
                      <a:endParaRPr sz="1200"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 for the next launch</a:t>
            </a:r>
            <a:endParaRPr/>
          </a:p>
        </p:txBody>
      </p:sp>
      <p:sp>
        <p:nvSpPr>
          <p:cNvPr id="1168" name="Google Shape;1168;p44"/>
          <p:cNvSpPr txBox="1"/>
          <p:nvPr/>
        </p:nvSpPr>
        <p:spPr>
          <a:xfrm flipH="1">
            <a:off x="7131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Planning phase</a:t>
            </a:r>
            <a:endParaRPr sz="1200">
              <a:solidFill>
                <a:schemeClr val="dk1"/>
              </a:solidFill>
              <a:latin typeface="Albert Sans"/>
              <a:ea typeface="Albert Sans"/>
              <a:cs typeface="Albert Sans"/>
              <a:sym typeface="Albert Sans"/>
            </a:endParaRPr>
          </a:p>
        </p:txBody>
      </p:sp>
      <p:sp>
        <p:nvSpPr>
          <p:cNvPr id="1169" name="Google Shape;1169;p44"/>
          <p:cNvSpPr txBox="1"/>
          <p:nvPr/>
        </p:nvSpPr>
        <p:spPr>
          <a:xfrm flipH="1">
            <a:off x="26770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Product development</a:t>
            </a:r>
            <a:endParaRPr sz="1200">
              <a:solidFill>
                <a:schemeClr val="dk1"/>
              </a:solidFill>
              <a:latin typeface="Albert Sans"/>
              <a:ea typeface="Albert Sans"/>
              <a:cs typeface="Albert Sans"/>
              <a:sym typeface="Albert Sans"/>
            </a:endParaRPr>
          </a:p>
        </p:txBody>
      </p:sp>
      <p:sp>
        <p:nvSpPr>
          <p:cNvPr id="1170" name="Google Shape;1170;p44"/>
          <p:cNvSpPr txBox="1"/>
          <p:nvPr/>
        </p:nvSpPr>
        <p:spPr>
          <a:xfrm flipH="1">
            <a:off x="46409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Testing</a:t>
            </a:r>
            <a:endParaRPr sz="1200">
              <a:solidFill>
                <a:schemeClr val="dk1"/>
              </a:solidFill>
              <a:latin typeface="Albert Sans"/>
              <a:ea typeface="Albert Sans"/>
              <a:cs typeface="Albert Sans"/>
              <a:sym typeface="Albert Sans"/>
            </a:endParaRPr>
          </a:p>
        </p:txBody>
      </p:sp>
      <p:sp>
        <p:nvSpPr>
          <p:cNvPr id="1171" name="Google Shape;1171;p44"/>
          <p:cNvSpPr txBox="1"/>
          <p:nvPr/>
        </p:nvSpPr>
        <p:spPr>
          <a:xfrm flipH="1">
            <a:off x="66048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Content creation</a:t>
            </a:r>
            <a:endParaRPr sz="1200">
              <a:solidFill>
                <a:schemeClr val="dk1"/>
              </a:solidFill>
              <a:latin typeface="Albert Sans"/>
              <a:ea typeface="Albert Sans"/>
              <a:cs typeface="Albert Sans"/>
              <a:sym typeface="Albert Sans"/>
            </a:endParaRPr>
          </a:p>
        </p:txBody>
      </p:sp>
      <p:sp>
        <p:nvSpPr>
          <p:cNvPr id="1172" name="Google Shape;1172;p44"/>
          <p:cNvSpPr txBox="1"/>
          <p:nvPr/>
        </p:nvSpPr>
        <p:spPr>
          <a:xfrm flipH="1">
            <a:off x="7131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Pre-launch</a:t>
            </a:r>
            <a:endParaRPr sz="1200">
              <a:solidFill>
                <a:schemeClr val="dk1"/>
              </a:solidFill>
              <a:latin typeface="Albert Sans"/>
              <a:ea typeface="Albert Sans"/>
              <a:cs typeface="Albert Sans"/>
              <a:sym typeface="Albert Sans"/>
            </a:endParaRPr>
          </a:p>
        </p:txBody>
      </p:sp>
      <p:sp>
        <p:nvSpPr>
          <p:cNvPr id="1173" name="Google Shape;1173;p44"/>
          <p:cNvSpPr txBox="1"/>
          <p:nvPr/>
        </p:nvSpPr>
        <p:spPr>
          <a:xfrm flipH="1">
            <a:off x="26770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Launch</a:t>
            </a:r>
            <a:endParaRPr sz="1200">
              <a:solidFill>
                <a:schemeClr val="dk1"/>
              </a:solidFill>
              <a:latin typeface="Albert Sans"/>
              <a:ea typeface="Albert Sans"/>
              <a:cs typeface="Albert Sans"/>
              <a:sym typeface="Albert Sans"/>
            </a:endParaRPr>
          </a:p>
        </p:txBody>
      </p:sp>
      <p:sp>
        <p:nvSpPr>
          <p:cNvPr id="1174" name="Google Shape;1174;p44"/>
          <p:cNvSpPr txBox="1"/>
          <p:nvPr/>
        </p:nvSpPr>
        <p:spPr>
          <a:xfrm flipH="1">
            <a:off x="46409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Post-launch follow-up</a:t>
            </a:r>
            <a:endParaRPr sz="1200">
              <a:solidFill>
                <a:schemeClr val="dk1"/>
              </a:solidFill>
              <a:latin typeface="Albert Sans"/>
              <a:ea typeface="Albert Sans"/>
              <a:cs typeface="Albert Sans"/>
              <a:sym typeface="Albert Sans"/>
            </a:endParaRPr>
          </a:p>
        </p:txBody>
      </p:sp>
      <p:sp>
        <p:nvSpPr>
          <p:cNvPr id="1175" name="Google Shape;1175;p44"/>
          <p:cNvSpPr txBox="1"/>
          <p:nvPr/>
        </p:nvSpPr>
        <p:spPr>
          <a:xfrm flipH="1">
            <a:off x="66048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Evaluation</a:t>
            </a:r>
            <a:endParaRPr sz="1200">
              <a:solidFill>
                <a:schemeClr val="dk1"/>
              </a:solidFill>
              <a:latin typeface="Albert Sans"/>
              <a:ea typeface="Albert Sans"/>
              <a:cs typeface="Albert Sans"/>
              <a:sym typeface="Albert Sans"/>
            </a:endParaRPr>
          </a:p>
        </p:txBody>
      </p:sp>
      <p:sp>
        <p:nvSpPr>
          <p:cNvPr id="1176" name="Google Shape;1176;p44"/>
          <p:cNvSpPr txBox="1"/>
          <p:nvPr/>
        </p:nvSpPr>
        <p:spPr>
          <a:xfrm>
            <a:off x="1251977" y="14999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01</a:t>
            </a:r>
            <a:endParaRPr sz="3000" b="1">
              <a:solidFill>
                <a:srgbClr val="D4EED9"/>
              </a:solidFill>
              <a:latin typeface="Ubuntu"/>
              <a:ea typeface="Ubuntu"/>
              <a:cs typeface="Ubuntu"/>
              <a:sym typeface="Ubuntu"/>
            </a:endParaRPr>
          </a:p>
        </p:txBody>
      </p:sp>
      <p:sp>
        <p:nvSpPr>
          <p:cNvPr id="1177" name="Google Shape;1177;p44"/>
          <p:cNvSpPr txBox="1"/>
          <p:nvPr/>
        </p:nvSpPr>
        <p:spPr>
          <a:xfrm>
            <a:off x="3215877" y="14999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02</a:t>
            </a:r>
            <a:endParaRPr sz="3000" b="1">
              <a:solidFill>
                <a:srgbClr val="D4EED9"/>
              </a:solidFill>
              <a:latin typeface="Ubuntu"/>
              <a:ea typeface="Ubuntu"/>
              <a:cs typeface="Ubuntu"/>
              <a:sym typeface="Ubuntu"/>
            </a:endParaRPr>
          </a:p>
        </p:txBody>
      </p:sp>
      <p:sp>
        <p:nvSpPr>
          <p:cNvPr id="1178" name="Google Shape;1178;p44"/>
          <p:cNvSpPr txBox="1"/>
          <p:nvPr/>
        </p:nvSpPr>
        <p:spPr>
          <a:xfrm>
            <a:off x="5179777" y="14999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03</a:t>
            </a:r>
            <a:endParaRPr sz="3000" b="1">
              <a:solidFill>
                <a:srgbClr val="D4EED9"/>
              </a:solidFill>
              <a:latin typeface="Ubuntu"/>
              <a:ea typeface="Ubuntu"/>
              <a:cs typeface="Ubuntu"/>
              <a:sym typeface="Ubuntu"/>
            </a:endParaRPr>
          </a:p>
        </p:txBody>
      </p:sp>
      <p:sp>
        <p:nvSpPr>
          <p:cNvPr id="1179" name="Google Shape;1179;p44"/>
          <p:cNvSpPr txBox="1"/>
          <p:nvPr/>
        </p:nvSpPr>
        <p:spPr>
          <a:xfrm>
            <a:off x="7143677" y="14999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04</a:t>
            </a:r>
            <a:endParaRPr sz="3000" b="1">
              <a:solidFill>
                <a:srgbClr val="D4EED9"/>
              </a:solidFill>
              <a:latin typeface="Ubuntu"/>
              <a:ea typeface="Ubuntu"/>
              <a:cs typeface="Ubuntu"/>
              <a:sym typeface="Ubuntu"/>
            </a:endParaRPr>
          </a:p>
        </p:txBody>
      </p:sp>
      <p:sp>
        <p:nvSpPr>
          <p:cNvPr id="1180" name="Google Shape;1180;p44"/>
          <p:cNvSpPr txBox="1"/>
          <p:nvPr/>
        </p:nvSpPr>
        <p:spPr>
          <a:xfrm>
            <a:off x="1251977" y="31382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05</a:t>
            </a:r>
            <a:endParaRPr sz="3000" b="1">
              <a:solidFill>
                <a:srgbClr val="D4EED9"/>
              </a:solidFill>
              <a:latin typeface="Ubuntu"/>
              <a:ea typeface="Ubuntu"/>
              <a:cs typeface="Ubuntu"/>
              <a:sym typeface="Ubuntu"/>
            </a:endParaRPr>
          </a:p>
        </p:txBody>
      </p:sp>
      <p:sp>
        <p:nvSpPr>
          <p:cNvPr id="1181" name="Google Shape;1181;p44"/>
          <p:cNvSpPr txBox="1"/>
          <p:nvPr/>
        </p:nvSpPr>
        <p:spPr>
          <a:xfrm>
            <a:off x="3215877" y="31382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06</a:t>
            </a:r>
            <a:endParaRPr sz="3000" b="1">
              <a:solidFill>
                <a:srgbClr val="D4EED9"/>
              </a:solidFill>
              <a:latin typeface="Ubuntu"/>
              <a:ea typeface="Ubuntu"/>
              <a:cs typeface="Ubuntu"/>
              <a:sym typeface="Ubuntu"/>
            </a:endParaRPr>
          </a:p>
        </p:txBody>
      </p:sp>
      <p:sp>
        <p:nvSpPr>
          <p:cNvPr id="1182" name="Google Shape;1182;p44"/>
          <p:cNvSpPr txBox="1"/>
          <p:nvPr/>
        </p:nvSpPr>
        <p:spPr>
          <a:xfrm>
            <a:off x="5179777" y="31382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07</a:t>
            </a:r>
            <a:endParaRPr sz="3000" b="1">
              <a:solidFill>
                <a:srgbClr val="D4EED9"/>
              </a:solidFill>
              <a:latin typeface="Ubuntu"/>
              <a:ea typeface="Ubuntu"/>
              <a:cs typeface="Ubuntu"/>
              <a:sym typeface="Ubuntu"/>
            </a:endParaRPr>
          </a:p>
        </p:txBody>
      </p:sp>
      <p:sp>
        <p:nvSpPr>
          <p:cNvPr id="1183" name="Google Shape;1183;p44"/>
          <p:cNvSpPr txBox="1"/>
          <p:nvPr/>
        </p:nvSpPr>
        <p:spPr>
          <a:xfrm>
            <a:off x="7143677" y="3138233"/>
            <a:ext cx="734700" cy="447600"/>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08</a:t>
            </a:r>
            <a:endParaRPr sz="3000" b="1">
              <a:solidFill>
                <a:srgbClr val="D4EED9"/>
              </a:solidFill>
              <a:latin typeface="Ubuntu"/>
              <a:ea typeface="Ubuntu"/>
              <a:cs typeface="Ubuntu"/>
              <a:sym typeface="Ubuntu"/>
            </a:endParaRPr>
          </a:p>
        </p:txBody>
      </p:sp>
      <p:cxnSp>
        <p:nvCxnSpPr>
          <p:cNvPr id="1184" name="Google Shape;1184;p44"/>
          <p:cNvCxnSpPr>
            <a:stCxn id="1176" idx="3"/>
            <a:endCxn id="1177" idx="1"/>
          </p:cNvCxnSpPr>
          <p:nvPr/>
        </p:nvCxnSpPr>
        <p:spPr>
          <a:xfrm>
            <a:off x="1986677" y="1723733"/>
            <a:ext cx="1229100" cy="0"/>
          </a:xfrm>
          <a:prstGeom prst="straightConnector1">
            <a:avLst/>
          </a:prstGeom>
          <a:noFill/>
          <a:ln w="9525" cap="flat" cmpd="sng">
            <a:solidFill>
              <a:schemeClr val="dk1"/>
            </a:solidFill>
            <a:prstDash val="solid"/>
            <a:round/>
            <a:headEnd type="none" w="med" len="med"/>
            <a:tailEnd type="none" w="med" len="med"/>
          </a:ln>
        </p:spPr>
      </p:cxnSp>
      <p:cxnSp>
        <p:nvCxnSpPr>
          <p:cNvPr id="1185" name="Google Shape;1185;p44"/>
          <p:cNvCxnSpPr>
            <a:stCxn id="1177" idx="3"/>
            <a:endCxn id="1178" idx="1"/>
          </p:cNvCxnSpPr>
          <p:nvPr/>
        </p:nvCxnSpPr>
        <p:spPr>
          <a:xfrm>
            <a:off x="3950577" y="1723733"/>
            <a:ext cx="1229100" cy="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44"/>
          <p:cNvCxnSpPr>
            <a:stCxn id="1178" idx="3"/>
            <a:endCxn id="1179" idx="1"/>
          </p:cNvCxnSpPr>
          <p:nvPr/>
        </p:nvCxnSpPr>
        <p:spPr>
          <a:xfrm>
            <a:off x="5914477" y="1723733"/>
            <a:ext cx="1229100" cy="0"/>
          </a:xfrm>
          <a:prstGeom prst="straightConnector1">
            <a:avLst/>
          </a:prstGeom>
          <a:noFill/>
          <a:ln w="9525" cap="flat" cmpd="sng">
            <a:solidFill>
              <a:schemeClr val="dk1"/>
            </a:solidFill>
            <a:prstDash val="solid"/>
            <a:round/>
            <a:headEnd type="none" w="med" len="med"/>
            <a:tailEnd type="none" w="med" len="med"/>
          </a:ln>
        </p:spPr>
      </p:cxnSp>
      <p:cxnSp>
        <p:nvCxnSpPr>
          <p:cNvPr id="1187" name="Google Shape;1187;p44"/>
          <p:cNvCxnSpPr>
            <a:stCxn id="1179" idx="3"/>
            <a:endCxn id="1180" idx="0"/>
          </p:cNvCxnSpPr>
          <p:nvPr/>
        </p:nvCxnSpPr>
        <p:spPr>
          <a:xfrm flipH="1">
            <a:off x="1619477" y="1723733"/>
            <a:ext cx="6258900" cy="1414500"/>
          </a:xfrm>
          <a:prstGeom prst="bentConnector4">
            <a:avLst>
              <a:gd name="adj1" fmla="val -8655"/>
              <a:gd name="adj2" fmla="val 66012"/>
            </a:avLst>
          </a:prstGeom>
          <a:noFill/>
          <a:ln w="9525" cap="flat" cmpd="sng">
            <a:solidFill>
              <a:schemeClr val="dk1"/>
            </a:solidFill>
            <a:prstDash val="solid"/>
            <a:round/>
            <a:headEnd type="none" w="med" len="med"/>
            <a:tailEnd type="none" w="med" len="med"/>
          </a:ln>
        </p:spPr>
      </p:cxnSp>
      <p:cxnSp>
        <p:nvCxnSpPr>
          <p:cNvPr id="1188" name="Google Shape;1188;p44"/>
          <p:cNvCxnSpPr>
            <a:stCxn id="1180" idx="3"/>
            <a:endCxn id="1181" idx="1"/>
          </p:cNvCxnSpPr>
          <p:nvPr/>
        </p:nvCxnSpPr>
        <p:spPr>
          <a:xfrm>
            <a:off x="1986677" y="3362033"/>
            <a:ext cx="1229100" cy="0"/>
          </a:xfrm>
          <a:prstGeom prst="straightConnector1">
            <a:avLst/>
          </a:prstGeom>
          <a:noFill/>
          <a:ln w="9525" cap="flat" cmpd="sng">
            <a:solidFill>
              <a:schemeClr val="dk1"/>
            </a:solidFill>
            <a:prstDash val="solid"/>
            <a:round/>
            <a:headEnd type="none" w="med" len="med"/>
            <a:tailEnd type="none" w="med" len="med"/>
          </a:ln>
        </p:spPr>
      </p:cxnSp>
      <p:cxnSp>
        <p:nvCxnSpPr>
          <p:cNvPr id="1189" name="Google Shape;1189;p44"/>
          <p:cNvCxnSpPr>
            <a:stCxn id="1181" idx="3"/>
            <a:endCxn id="1182" idx="1"/>
          </p:cNvCxnSpPr>
          <p:nvPr/>
        </p:nvCxnSpPr>
        <p:spPr>
          <a:xfrm>
            <a:off x="3950577" y="3362033"/>
            <a:ext cx="1229100" cy="0"/>
          </a:xfrm>
          <a:prstGeom prst="straightConnector1">
            <a:avLst/>
          </a:prstGeom>
          <a:noFill/>
          <a:ln w="9525" cap="flat" cmpd="sng">
            <a:solidFill>
              <a:schemeClr val="dk1"/>
            </a:solidFill>
            <a:prstDash val="solid"/>
            <a:round/>
            <a:headEnd type="none" w="med" len="med"/>
            <a:tailEnd type="none" w="med" len="med"/>
          </a:ln>
        </p:spPr>
      </p:cxnSp>
      <p:cxnSp>
        <p:nvCxnSpPr>
          <p:cNvPr id="1190" name="Google Shape;1190;p44"/>
          <p:cNvCxnSpPr>
            <a:stCxn id="1182" idx="3"/>
            <a:endCxn id="1183" idx="1"/>
          </p:cNvCxnSpPr>
          <p:nvPr/>
        </p:nvCxnSpPr>
        <p:spPr>
          <a:xfrm>
            <a:off x="5914477" y="3362033"/>
            <a:ext cx="1229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196" name="Google Shape;1196;p45"/>
          <p:cNvSpPr txBox="1"/>
          <p:nvPr/>
        </p:nvSpPr>
        <p:spPr>
          <a:xfrm>
            <a:off x="799550" y="2610413"/>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CEO</a:t>
            </a:r>
            <a:endParaRPr sz="1000" b="1">
              <a:solidFill>
                <a:schemeClr val="lt1"/>
              </a:solidFill>
              <a:latin typeface="Albert Sans"/>
              <a:ea typeface="Albert Sans"/>
              <a:cs typeface="Albert Sans"/>
              <a:sym typeface="Albert Sans"/>
            </a:endParaRPr>
          </a:p>
        </p:txBody>
      </p:sp>
      <p:sp>
        <p:nvSpPr>
          <p:cNvPr id="1197" name="Google Shape;1197;p45"/>
          <p:cNvSpPr txBox="1"/>
          <p:nvPr/>
        </p:nvSpPr>
        <p:spPr>
          <a:xfrm>
            <a:off x="2804221" y="1763500"/>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VP of Sales</a:t>
            </a:r>
            <a:endParaRPr sz="1000" b="1">
              <a:solidFill>
                <a:schemeClr val="lt1"/>
              </a:solidFill>
              <a:latin typeface="Albert Sans"/>
              <a:ea typeface="Albert Sans"/>
              <a:cs typeface="Albert Sans"/>
              <a:sym typeface="Albert Sans"/>
            </a:endParaRPr>
          </a:p>
        </p:txBody>
      </p:sp>
      <p:sp>
        <p:nvSpPr>
          <p:cNvPr id="1198" name="Google Shape;1198;p45"/>
          <p:cNvSpPr txBox="1"/>
          <p:nvPr/>
        </p:nvSpPr>
        <p:spPr>
          <a:xfrm>
            <a:off x="2804221" y="3457325"/>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VP of Operations</a:t>
            </a:r>
            <a:endParaRPr sz="1000" b="1">
              <a:solidFill>
                <a:schemeClr val="lt1"/>
              </a:solidFill>
              <a:latin typeface="Albert Sans"/>
              <a:ea typeface="Albert Sans"/>
              <a:cs typeface="Albert Sans"/>
              <a:sym typeface="Albert Sans"/>
            </a:endParaRPr>
          </a:p>
        </p:txBody>
      </p:sp>
      <p:sp>
        <p:nvSpPr>
          <p:cNvPr id="1199" name="Google Shape;1199;p45"/>
          <p:cNvSpPr txBox="1"/>
          <p:nvPr/>
        </p:nvSpPr>
        <p:spPr>
          <a:xfrm>
            <a:off x="4787184" y="3893875"/>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Product Manager</a:t>
            </a:r>
            <a:endParaRPr sz="1000" b="1">
              <a:solidFill>
                <a:schemeClr val="lt1"/>
              </a:solidFill>
              <a:latin typeface="Albert Sans"/>
              <a:ea typeface="Albert Sans"/>
              <a:cs typeface="Albert Sans"/>
              <a:sym typeface="Albert Sans"/>
            </a:endParaRPr>
          </a:p>
        </p:txBody>
      </p:sp>
      <p:sp>
        <p:nvSpPr>
          <p:cNvPr id="1200" name="Google Shape;1200;p45"/>
          <p:cNvSpPr txBox="1"/>
          <p:nvPr/>
        </p:nvSpPr>
        <p:spPr>
          <a:xfrm>
            <a:off x="4787184" y="3041283"/>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Product Manager</a:t>
            </a:r>
            <a:endParaRPr sz="1000" b="1">
              <a:solidFill>
                <a:schemeClr val="lt1"/>
              </a:solidFill>
              <a:latin typeface="Albert Sans"/>
              <a:ea typeface="Albert Sans"/>
              <a:cs typeface="Albert Sans"/>
              <a:sym typeface="Albert Sans"/>
            </a:endParaRPr>
          </a:p>
        </p:txBody>
      </p:sp>
      <p:sp>
        <p:nvSpPr>
          <p:cNvPr id="1201" name="Google Shape;1201;p45"/>
          <p:cNvSpPr txBox="1"/>
          <p:nvPr/>
        </p:nvSpPr>
        <p:spPr>
          <a:xfrm>
            <a:off x="4787184" y="2188691"/>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IT </a:t>
            </a:r>
            <a:endParaRPr sz="1000" b="1">
              <a:solidFill>
                <a:schemeClr val="lt1"/>
              </a:solidFill>
              <a:latin typeface="Albert Sans"/>
              <a:ea typeface="Albert Sans"/>
              <a:cs typeface="Albert Sans"/>
              <a:sym typeface="Albert Sans"/>
            </a:endParaRPr>
          </a:p>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Manager</a:t>
            </a:r>
            <a:endParaRPr sz="1000" b="1">
              <a:solidFill>
                <a:schemeClr val="lt1"/>
              </a:solidFill>
              <a:latin typeface="Albert Sans"/>
              <a:ea typeface="Albert Sans"/>
              <a:cs typeface="Albert Sans"/>
              <a:sym typeface="Albert Sans"/>
            </a:endParaRPr>
          </a:p>
        </p:txBody>
      </p:sp>
      <p:sp>
        <p:nvSpPr>
          <p:cNvPr id="1202" name="Google Shape;1202;p45"/>
          <p:cNvSpPr txBox="1"/>
          <p:nvPr/>
        </p:nvSpPr>
        <p:spPr>
          <a:xfrm>
            <a:off x="4787184" y="1336100"/>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Nation Sales Manager</a:t>
            </a:r>
            <a:endParaRPr sz="1000" b="1">
              <a:solidFill>
                <a:schemeClr val="lt1"/>
              </a:solidFill>
              <a:latin typeface="Albert Sans"/>
              <a:ea typeface="Albert Sans"/>
              <a:cs typeface="Albert Sans"/>
              <a:sym typeface="Albert Sans"/>
            </a:endParaRPr>
          </a:p>
        </p:txBody>
      </p:sp>
      <p:sp>
        <p:nvSpPr>
          <p:cNvPr id="1203" name="Google Shape;1203;p45"/>
          <p:cNvSpPr txBox="1"/>
          <p:nvPr/>
        </p:nvSpPr>
        <p:spPr>
          <a:xfrm>
            <a:off x="6813563" y="1847058"/>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Sales Rep.</a:t>
            </a:r>
            <a:endParaRPr sz="1000" b="1">
              <a:solidFill>
                <a:schemeClr val="lt1"/>
              </a:solidFill>
              <a:latin typeface="Albert Sans"/>
              <a:ea typeface="Albert Sans"/>
              <a:cs typeface="Albert Sans"/>
              <a:sym typeface="Albert Sans"/>
            </a:endParaRPr>
          </a:p>
        </p:txBody>
      </p:sp>
      <p:sp>
        <p:nvSpPr>
          <p:cNvPr id="1204" name="Google Shape;1204;p45"/>
          <p:cNvSpPr txBox="1"/>
          <p:nvPr/>
        </p:nvSpPr>
        <p:spPr>
          <a:xfrm>
            <a:off x="6813563" y="1336108"/>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Sales Coordinator</a:t>
            </a:r>
            <a:endParaRPr sz="1000">
              <a:solidFill>
                <a:schemeClr val="lt1"/>
              </a:solidFill>
              <a:latin typeface="Albert Sans"/>
              <a:ea typeface="Albert Sans"/>
              <a:cs typeface="Albert Sans"/>
              <a:sym typeface="Albert Sans"/>
            </a:endParaRPr>
          </a:p>
        </p:txBody>
      </p:sp>
      <p:sp>
        <p:nvSpPr>
          <p:cNvPr id="1205" name="Google Shape;1205;p45"/>
          <p:cNvSpPr txBox="1"/>
          <p:nvPr/>
        </p:nvSpPr>
        <p:spPr>
          <a:xfrm>
            <a:off x="6813563" y="3546108"/>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Designer</a:t>
            </a:r>
            <a:endParaRPr sz="1000" b="1">
              <a:solidFill>
                <a:schemeClr val="lt1"/>
              </a:solidFill>
              <a:latin typeface="Albert Sans"/>
              <a:ea typeface="Albert Sans"/>
              <a:cs typeface="Albert Sans"/>
              <a:sym typeface="Albert Sans"/>
            </a:endParaRPr>
          </a:p>
        </p:txBody>
      </p:sp>
      <p:sp>
        <p:nvSpPr>
          <p:cNvPr id="1206" name="Google Shape;1206;p45"/>
          <p:cNvSpPr txBox="1"/>
          <p:nvPr/>
        </p:nvSpPr>
        <p:spPr>
          <a:xfrm>
            <a:off x="6813563" y="3041283"/>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Designer</a:t>
            </a:r>
            <a:endParaRPr sz="1000" b="1">
              <a:solidFill>
                <a:schemeClr val="lt1"/>
              </a:solidFill>
              <a:latin typeface="Albert Sans"/>
              <a:ea typeface="Albert Sans"/>
              <a:cs typeface="Albert Sans"/>
              <a:sym typeface="Albert Sans"/>
            </a:endParaRPr>
          </a:p>
        </p:txBody>
      </p:sp>
      <p:sp>
        <p:nvSpPr>
          <p:cNvPr id="1207" name="Google Shape;1207;p45"/>
          <p:cNvSpPr txBox="1"/>
          <p:nvPr/>
        </p:nvSpPr>
        <p:spPr>
          <a:xfrm>
            <a:off x="6813563" y="4050933"/>
            <a:ext cx="1176600" cy="37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Albert Sans"/>
                <a:ea typeface="Albert Sans"/>
                <a:cs typeface="Albert Sans"/>
                <a:sym typeface="Albert Sans"/>
              </a:rPr>
              <a:t>Designer</a:t>
            </a:r>
            <a:endParaRPr sz="1000" b="1">
              <a:solidFill>
                <a:schemeClr val="lt1"/>
              </a:solidFill>
              <a:latin typeface="Albert Sans"/>
              <a:ea typeface="Albert Sans"/>
              <a:cs typeface="Albert Sans"/>
              <a:sym typeface="Albert Sans"/>
            </a:endParaRPr>
          </a:p>
        </p:txBody>
      </p:sp>
      <p:cxnSp>
        <p:nvCxnSpPr>
          <p:cNvPr id="1208" name="Google Shape;1208;p45"/>
          <p:cNvCxnSpPr>
            <a:stCxn id="1196" idx="3"/>
            <a:endCxn id="1197" idx="1"/>
          </p:cNvCxnSpPr>
          <p:nvPr/>
        </p:nvCxnSpPr>
        <p:spPr>
          <a:xfrm rot="10800000" flipH="1">
            <a:off x="1976150" y="1948913"/>
            <a:ext cx="828000" cy="8469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209" name="Google Shape;1209;p45"/>
          <p:cNvCxnSpPr>
            <a:stCxn id="1196" idx="3"/>
            <a:endCxn id="1198" idx="1"/>
          </p:cNvCxnSpPr>
          <p:nvPr/>
        </p:nvCxnSpPr>
        <p:spPr>
          <a:xfrm>
            <a:off x="1976150" y="2795813"/>
            <a:ext cx="828000" cy="8469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210" name="Google Shape;1210;p45"/>
          <p:cNvCxnSpPr>
            <a:stCxn id="1197" idx="3"/>
            <a:endCxn id="1202" idx="1"/>
          </p:cNvCxnSpPr>
          <p:nvPr/>
        </p:nvCxnSpPr>
        <p:spPr>
          <a:xfrm rot="10800000" flipH="1">
            <a:off x="3980821" y="1521400"/>
            <a:ext cx="806400" cy="4275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211" name="Google Shape;1211;p45"/>
          <p:cNvCxnSpPr>
            <a:stCxn id="1197" idx="3"/>
            <a:endCxn id="1201" idx="1"/>
          </p:cNvCxnSpPr>
          <p:nvPr/>
        </p:nvCxnSpPr>
        <p:spPr>
          <a:xfrm>
            <a:off x="3980821" y="1948900"/>
            <a:ext cx="806400" cy="4251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212" name="Google Shape;1212;p45"/>
          <p:cNvCxnSpPr>
            <a:stCxn id="1198" idx="3"/>
            <a:endCxn id="1200" idx="1"/>
          </p:cNvCxnSpPr>
          <p:nvPr/>
        </p:nvCxnSpPr>
        <p:spPr>
          <a:xfrm rot="10800000" flipH="1">
            <a:off x="3980821" y="3226625"/>
            <a:ext cx="806400" cy="4161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213" name="Google Shape;1213;p45"/>
          <p:cNvCxnSpPr>
            <a:stCxn id="1198" idx="3"/>
            <a:endCxn id="1199" idx="1"/>
          </p:cNvCxnSpPr>
          <p:nvPr/>
        </p:nvCxnSpPr>
        <p:spPr>
          <a:xfrm>
            <a:off x="3980821" y="3642725"/>
            <a:ext cx="806400" cy="4365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1214" name="Google Shape;1214;p45"/>
          <p:cNvCxnSpPr>
            <a:stCxn id="1202" idx="3"/>
            <a:endCxn id="1204" idx="1"/>
          </p:cNvCxnSpPr>
          <p:nvPr/>
        </p:nvCxnSpPr>
        <p:spPr>
          <a:xfrm>
            <a:off x="5963784" y="1521500"/>
            <a:ext cx="849900" cy="6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215" name="Google Shape;1215;p45"/>
          <p:cNvCxnSpPr>
            <a:stCxn id="1202" idx="3"/>
            <a:endCxn id="1203" idx="1"/>
          </p:cNvCxnSpPr>
          <p:nvPr/>
        </p:nvCxnSpPr>
        <p:spPr>
          <a:xfrm>
            <a:off x="5963784" y="1521500"/>
            <a:ext cx="849900" cy="5109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216" name="Google Shape;1216;p45"/>
          <p:cNvCxnSpPr>
            <a:stCxn id="1200" idx="3"/>
            <a:endCxn id="1206" idx="1"/>
          </p:cNvCxnSpPr>
          <p:nvPr/>
        </p:nvCxnSpPr>
        <p:spPr>
          <a:xfrm>
            <a:off x="5963784" y="3226683"/>
            <a:ext cx="849900" cy="6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217" name="Google Shape;1217;p45"/>
          <p:cNvCxnSpPr>
            <a:stCxn id="1200" idx="3"/>
            <a:endCxn id="1205" idx="1"/>
          </p:cNvCxnSpPr>
          <p:nvPr/>
        </p:nvCxnSpPr>
        <p:spPr>
          <a:xfrm>
            <a:off x="5963784" y="3226683"/>
            <a:ext cx="849900" cy="5049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218" name="Google Shape;1218;p45"/>
          <p:cNvCxnSpPr>
            <a:stCxn id="1200" idx="3"/>
            <a:endCxn id="1207" idx="1"/>
          </p:cNvCxnSpPr>
          <p:nvPr/>
        </p:nvCxnSpPr>
        <p:spPr>
          <a:xfrm>
            <a:off x="5963784" y="3226683"/>
            <a:ext cx="849900" cy="1009800"/>
          </a:xfrm>
          <a:prstGeom prst="bentConnector3">
            <a:avLst>
              <a:gd name="adj1" fmla="val 49993"/>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46"/>
          <p:cNvSpPr txBox="1">
            <a:spLocks noGrp="1"/>
          </p:cNvSpPr>
          <p:nvPr>
            <p:ph type="title"/>
          </p:nvPr>
        </p:nvSpPr>
        <p:spPr>
          <a:xfrm>
            <a:off x="715100" y="535000"/>
            <a:ext cx="25188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Life’s moments</a:t>
            </a:r>
            <a:endParaRPr/>
          </a:p>
        </p:txBody>
      </p:sp>
      <p:sp>
        <p:nvSpPr>
          <p:cNvPr id="1224" name="Google Shape;1224;p46"/>
          <p:cNvSpPr txBox="1">
            <a:spLocks noGrp="1"/>
          </p:cNvSpPr>
          <p:nvPr>
            <p:ph type="subTitle" idx="1"/>
          </p:nvPr>
        </p:nvSpPr>
        <p:spPr>
          <a:xfrm>
            <a:off x="715100" y="1631500"/>
            <a:ext cx="2518800" cy="11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let life's special moments slip away - capture and preserve them through photographs. In this newsletter we want to show you these special moments!</a:t>
            </a:r>
            <a:endParaRPr/>
          </a:p>
        </p:txBody>
      </p:sp>
      <p:pic>
        <p:nvPicPr>
          <p:cNvPr id="1225" name="Google Shape;1225;p46"/>
          <p:cNvPicPr preferRelativeResize="0">
            <a:picLocks noGrp="1"/>
          </p:cNvPicPr>
          <p:nvPr>
            <p:ph type="pic" idx="2"/>
          </p:nvPr>
        </p:nvPicPr>
        <p:blipFill rotWithShape="1">
          <a:blip r:embed="rId3">
            <a:alphaModFix/>
          </a:blip>
          <a:srcRect t="39212" b="22425"/>
          <a:stretch/>
        </p:blipFill>
        <p:spPr>
          <a:xfrm>
            <a:off x="5592100" y="2969774"/>
            <a:ext cx="2836800" cy="1632326"/>
          </a:xfrm>
          <a:prstGeom prst="rect">
            <a:avLst/>
          </a:prstGeom>
        </p:spPr>
      </p:pic>
      <p:pic>
        <p:nvPicPr>
          <p:cNvPr id="1226" name="Google Shape;1226;p46"/>
          <p:cNvPicPr preferRelativeResize="0">
            <a:picLocks noGrp="1"/>
          </p:cNvPicPr>
          <p:nvPr>
            <p:ph type="pic" idx="3"/>
          </p:nvPr>
        </p:nvPicPr>
        <p:blipFill rotWithShape="1">
          <a:blip r:embed="rId4">
            <a:alphaModFix/>
          </a:blip>
          <a:srcRect t="19259" b="19266"/>
          <a:stretch/>
        </p:blipFill>
        <p:spPr>
          <a:xfrm>
            <a:off x="715100" y="2969775"/>
            <a:ext cx="4720450" cy="1632325"/>
          </a:xfrm>
          <a:prstGeom prst="rect">
            <a:avLst/>
          </a:prstGeom>
        </p:spPr>
      </p:pic>
      <p:pic>
        <p:nvPicPr>
          <p:cNvPr id="1227" name="Google Shape;1227;p46"/>
          <p:cNvPicPr preferRelativeResize="0">
            <a:picLocks noGrp="1"/>
          </p:cNvPicPr>
          <p:nvPr>
            <p:ph type="pic" idx="4"/>
          </p:nvPr>
        </p:nvPicPr>
        <p:blipFill rotWithShape="1">
          <a:blip r:embed="rId5">
            <a:alphaModFix/>
          </a:blip>
          <a:srcRect t="4748" b="15449"/>
          <a:stretch/>
        </p:blipFill>
        <p:spPr>
          <a:xfrm>
            <a:off x="3366450" y="535000"/>
            <a:ext cx="5062450" cy="2272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2" name="รูปภาพ 1">
            <a:extLst>
              <a:ext uri="{FF2B5EF4-FFF2-40B4-BE49-F238E27FC236}">
                <a16:creationId xmlns:a16="http://schemas.microsoft.com/office/drawing/2014/main" id="{20A7F744-9925-F962-11F8-88E83090EA76}"/>
              </a:ext>
            </a:extLst>
          </p:cNvPr>
          <p:cNvPicPr>
            <a:picLocks noChangeAspect="1"/>
          </p:cNvPicPr>
          <p:nvPr/>
        </p:nvPicPr>
        <p:blipFill>
          <a:blip r:embed="rId3"/>
          <a:stretch>
            <a:fillRect/>
          </a:stretch>
        </p:blipFill>
        <p:spPr>
          <a:xfrm>
            <a:off x="736785" y="392651"/>
            <a:ext cx="7670429" cy="4358198"/>
          </a:xfrm>
          <a:prstGeom prst="rect">
            <a:avLst/>
          </a:prstGeom>
          <a:ln w="28575">
            <a:solidFill>
              <a:schemeClr val="tx1"/>
            </a:solidFill>
          </a:ln>
        </p:spPr>
      </p:pic>
    </p:spTree>
    <p:extLst>
      <p:ext uri="{BB962C8B-B14F-4D97-AF65-F5344CB8AC3E}">
        <p14:creationId xmlns:p14="http://schemas.microsoft.com/office/powerpoint/2010/main" val="314486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Testimonials</a:t>
            </a:r>
            <a:endParaRPr/>
          </a:p>
        </p:txBody>
      </p:sp>
      <p:sp>
        <p:nvSpPr>
          <p:cNvPr id="1233" name="Google Shape;1233;p47"/>
          <p:cNvSpPr txBox="1">
            <a:spLocks noGrp="1"/>
          </p:cNvSpPr>
          <p:nvPr>
            <p:ph type="subTitle" idx="3"/>
          </p:nvPr>
        </p:nvSpPr>
        <p:spPr>
          <a:xfrm>
            <a:off x="3109725" y="3947673"/>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—Peter James</a:t>
            </a:r>
            <a:endParaRPr/>
          </a:p>
        </p:txBody>
      </p:sp>
      <p:sp>
        <p:nvSpPr>
          <p:cNvPr id="1234" name="Google Shape;1234;p47"/>
          <p:cNvSpPr txBox="1">
            <a:spLocks noGrp="1"/>
          </p:cNvSpPr>
          <p:nvPr>
            <p:ph type="subTitle" idx="6"/>
          </p:nvPr>
        </p:nvSpPr>
        <p:spPr>
          <a:xfrm>
            <a:off x="3109725" y="3578732"/>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"I love how easy it is to navigate this company</a:t>
            </a:r>
            <a:r>
              <a:rPr lang="en"/>
              <a:t>’</a:t>
            </a:r>
            <a:r>
              <a:rPr lang="en" sz="1200"/>
              <a:t>s website and </a:t>
            </a:r>
            <a:r>
              <a:rPr lang="en"/>
              <a:t>reach to them. Everything is simple and easy</a:t>
            </a:r>
            <a:r>
              <a:rPr lang="en" sz="1200"/>
              <a:t>”</a:t>
            </a:r>
            <a:endParaRPr sz="1200"/>
          </a:p>
        </p:txBody>
      </p:sp>
      <p:pic>
        <p:nvPicPr>
          <p:cNvPr id="1235" name="Google Shape;1235;p47"/>
          <p:cNvPicPr preferRelativeResize="0"/>
          <p:nvPr/>
        </p:nvPicPr>
        <p:blipFill rotWithShape="1">
          <a:blip r:embed="rId3">
            <a:alphaModFix/>
          </a:blip>
          <a:srcRect l="22923" t="15911" r="8319" b="38248"/>
          <a:stretch/>
        </p:blipFill>
        <p:spPr>
          <a:xfrm>
            <a:off x="1938675" y="3516300"/>
            <a:ext cx="952450" cy="952500"/>
          </a:xfrm>
          <a:prstGeom prst="rect">
            <a:avLst/>
          </a:prstGeom>
          <a:noFill/>
          <a:ln>
            <a:noFill/>
          </a:ln>
        </p:spPr>
      </p:pic>
      <p:sp>
        <p:nvSpPr>
          <p:cNvPr id="1236" name="Google Shape;1236;p47"/>
          <p:cNvSpPr txBox="1">
            <a:spLocks noGrp="1"/>
          </p:cNvSpPr>
          <p:nvPr>
            <p:ph type="subTitle" idx="2"/>
          </p:nvPr>
        </p:nvSpPr>
        <p:spPr>
          <a:xfrm>
            <a:off x="3109725" y="2789600"/>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Nelson</a:t>
            </a:r>
            <a:endParaRPr/>
          </a:p>
        </p:txBody>
      </p:sp>
      <p:sp>
        <p:nvSpPr>
          <p:cNvPr id="1237" name="Google Shape;1237;p47"/>
          <p:cNvSpPr txBox="1">
            <a:spLocks noGrp="1"/>
          </p:cNvSpPr>
          <p:nvPr>
            <p:ph type="subTitle" idx="5"/>
          </p:nvPr>
        </p:nvSpPr>
        <p:spPr>
          <a:xfrm>
            <a:off x="3109725" y="2420660"/>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cleanliness and the attention I received when I stayed there exceeded my expectations by a lot”</a:t>
            </a:r>
            <a:endParaRPr/>
          </a:p>
        </p:txBody>
      </p:sp>
      <p:pic>
        <p:nvPicPr>
          <p:cNvPr id="1238" name="Google Shape;1238;p47"/>
          <p:cNvPicPr preferRelativeResize="0"/>
          <p:nvPr/>
        </p:nvPicPr>
        <p:blipFill rotWithShape="1">
          <a:blip r:embed="rId4">
            <a:alphaModFix/>
          </a:blip>
          <a:srcRect l="35775" t="3689" r="11542" b="22526"/>
          <a:stretch/>
        </p:blipFill>
        <p:spPr>
          <a:xfrm>
            <a:off x="1938675" y="2358225"/>
            <a:ext cx="952447" cy="952502"/>
          </a:xfrm>
          <a:prstGeom prst="rect">
            <a:avLst/>
          </a:prstGeom>
          <a:noFill/>
          <a:ln>
            <a:noFill/>
          </a:ln>
        </p:spPr>
      </p:pic>
      <p:sp>
        <p:nvSpPr>
          <p:cNvPr id="1239" name="Google Shape;1239;p47"/>
          <p:cNvSpPr txBox="1">
            <a:spLocks noGrp="1"/>
          </p:cNvSpPr>
          <p:nvPr>
            <p:ph type="subTitle" idx="1"/>
          </p:nvPr>
        </p:nvSpPr>
        <p:spPr>
          <a:xfrm>
            <a:off x="3109725" y="1631526"/>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—Laura Patterson</a:t>
            </a:r>
            <a:endParaRPr/>
          </a:p>
        </p:txBody>
      </p:sp>
      <p:sp>
        <p:nvSpPr>
          <p:cNvPr id="1240" name="Google Shape;1240;p47"/>
          <p:cNvSpPr txBox="1">
            <a:spLocks noGrp="1"/>
          </p:cNvSpPr>
          <p:nvPr>
            <p:ph type="subTitle" idx="4"/>
          </p:nvPr>
        </p:nvSpPr>
        <p:spPr>
          <a:xfrm>
            <a:off x="3109725" y="1262575"/>
            <a:ext cx="40956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 was blown away by the exceptional customer service I received from this company”</a:t>
            </a:r>
            <a:endParaRPr/>
          </a:p>
        </p:txBody>
      </p:sp>
      <p:pic>
        <p:nvPicPr>
          <p:cNvPr id="1241" name="Google Shape;1241;p47"/>
          <p:cNvPicPr preferRelativeResize="0"/>
          <p:nvPr/>
        </p:nvPicPr>
        <p:blipFill rotWithShape="1">
          <a:blip r:embed="rId5">
            <a:alphaModFix/>
          </a:blip>
          <a:srcRect t="8747" b="24581"/>
          <a:stretch/>
        </p:blipFill>
        <p:spPr>
          <a:xfrm>
            <a:off x="1938675" y="1200150"/>
            <a:ext cx="952448" cy="95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studies</a:t>
            </a:r>
            <a:endParaRPr/>
          </a:p>
        </p:txBody>
      </p:sp>
      <p:sp>
        <p:nvSpPr>
          <p:cNvPr id="1247" name="Google Shape;1247;p48"/>
          <p:cNvSpPr txBox="1">
            <a:spLocks noGrp="1"/>
          </p:cNvSpPr>
          <p:nvPr>
            <p:ph type="subTitle" idx="4294967295"/>
          </p:nvPr>
        </p:nvSpPr>
        <p:spPr>
          <a:xfrm>
            <a:off x="706575" y="2086725"/>
            <a:ext cx="23589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Ubuntu Medium"/>
                <a:ea typeface="Ubuntu Medium"/>
                <a:cs typeface="Ubuntu Medium"/>
                <a:sym typeface="Ubuntu Medium"/>
              </a:rPr>
              <a:t>Results</a:t>
            </a:r>
            <a:endParaRPr sz="1800">
              <a:latin typeface="Ubuntu Medium"/>
              <a:ea typeface="Ubuntu Medium"/>
              <a:cs typeface="Ubuntu Medium"/>
              <a:sym typeface="Ubuntu Medium"/>
            </a:endParaRPr>
          </a:p>
        </p:txBody>
      </p:sp>
      <p:sp>
        <p:nvSpPr>
          <p:cNvPr id="1248" name="Google Shape;1248;p48"/>
          <p:cNvSpPr/>
          <p:nvPr/>
        </p:nvSpPr>
        <p:spPr>
          <a:xfrm>
            <a:off x="720000" y="1170125"/>
            <a:ext cx="835800" cy="8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8"/>
          <p:cNvSpPr txBox="1">
            <a:spLocks noGrp="1"/>
          </p:cNvSpPr>
          <p:nvPr>
            <p:ph type="subTitle" idx="4294967295"/>
          </p:nvPr>
        </p:nvSpPr>
        <p:spPr>
          <a:xfrm>
            <a:off x="1638375" y="3996850"/>
            <a:ext cx="1427100" cy="5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Increase in clicks</a:t>
            </a:r>
            <a:endParaRPr/>
          </a:p>
        </p:txBody>
      </p:sp>
      <p:sp>
        <p:nvSpPr>
          <p:cNvPr id="1250" name="Google Shape;1250;p48"/>
          <p:cNvSpPr/>
          <p:nvPr/>
        </p:nvSpPr>
        <p:spPr>
          <a:xfrm>
            <a:off x="706575" y="3972928"/>
            <a:ext cx="931800" cy="53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10%</a:t>
            </a:r>
            <a:endParaRPr sz="1800">
              <a:solidFill>
                <a:schemeClr val="lt1"/>
              </a:solidFill>
              <a:latin typeface="Ubuntu Medium"/>
              <a:ea typeface="Ubuntu Medium"/>
              <a:cs typeface="Ubuntu Medium"/>
              <a:sym typeface="Ubuntu Medium"/>
            </a:endParaRPr>
          </a:p>
        </p:txBody>
      </p:sp>
      <p:sp>
        <p:nvSpPr>
          <p:cNvPr id="1251" name="Google Shape;1251;p48"/>
          <p:cNvSpPr txBox="1">
            <a:spLocks noGrp="1"/>
          </p:cNvSpPr>
          <p:nvPr>
            <p:ph type="subTitle" idx="4294967295"/>
          </p:nvPr>
        </p:nvSpPr>
        <p:spPr>
          <a:xfrm>
            <a:off x="1638375" y="3311225"/>
            <a:ext cx="1427100" cy="5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Increase in sales</a:t>
            </a:r>
            <a:endParaRPr/>
          </a:p>
        </p:txBody>
      </p:sp>
      <p:sp>
        <p:nvSpPr>
          <p:cNvPr id="1252" name="Google Shape;1252;p48"/>
          <p:cNvSpPr/>
          <p:nvPr/>
        </p:nvSpPr>
        <p:spPr>
          <a:xfrm>
            <a:off x="706575" y="3299264"/>
            <a:ext cx="931800" cy="53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80%</a:t>
            </a:r>
            <a:endParaRPr sz="1800">
              <a:solidFill>
                <a:schemeClr val="lt1"/>
              </a:solidFill>
              <a:latin typeface="Ubuntu Medium"/>
              <a:ea typeface="Ubuntu Medium"/>
              <a:cs typeface="Ubuntu Medium"/>
              <a:sym typeface="Ubuntu Medium"/>
            </a:endParaRPr>
          </a:p>
        </p:txBody>
      </p:sp>
      <p:sp>
        <p:nvSpPr>
          <p:cNvPr id="1253" name="Google Shape;1253;p48"/>
          <p:cNvSpPr txBox="1">
            <a:spLocks noGrp="1"/>
          </p:cNvSpPr>
          <p:nvPr>
            <p:ph type="subTitle" idx="4294967295"/>
          </p:nvPr>
        </p:nvSpPr>
        <p:spPr>
          <a:xfrm>
            <a:off x="1638375" y="2625600"/>
            <a:ext cx="1427100" cy="5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Increase in website traffic</a:t>
            </a:r>
            <a:endParaRPr/>
          </a:p>
        </p:txBody>
      </p:sp>
      <p:sp>
        <p:nvSpPr>
          <p:cNvPr id="1254" name="Google Shape;1254;p48"/>
          <p:cNvSpPr/>
          <p:nvPr/>
        </p:nvSpPr>
        <p:spPr>
          <a:xfrm>
            <a:off x="706575" y="2625600"/>
            <a:ext cx="931800" cy="53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Ubuntu Medium"/>
                <a:ea typeface="Ubuntu Medium"/>
                <a:cs typeface="Ubuntu Medium"/>
                <a:sym typeface="Ubuntu Medium"/>
              </a:rPr>
              <a:t>23%</a:t>
            </a:r>
            <a:endParaRPr sz="1800">
              <a:solidFill>
                <a:schemeClr val="lt1"/>
              </a:solidFill>
              <a:latin typeface="Ubuntu Medium"/>
              <a:ea typeface="Ubuntu Medium"/>
              <a:cs typeface="Ubuntu Medium"/>
              <a:sym typeface="Ubuntu Medium"/>
            </a:endParaRPr>
          </a:p>
        </p:txBody>
      </p:sp>
      <p:sp>
        <p:nvSpPr>
          <p:cNvPr id="1255" name="Google Shape;1255;p48"/>
          <p:cNvSpPr txBox="1">
            <a:spLocks noGrp="1"/>
          </p:cNvSpPr>
          <p:nvPr>
            <p:ph type="subTitle" idx="4294967295"/>
          </p:nvPr>
        </p:nvSpPr>
        <p:spPr>
          <a:xfrm>
            <a:off x="1784399" y="1331275"/>
            <a:ext cx="23589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Ubuntu Medium"/>
                <a:ea typeface="Ubuntu Medium"/>
                <a:cs typeface="Ubuntu Medium"/>
                <a:sym typeface="Ubuntu Medium"/>
              </a:rPr>
              <a:t>Campaign objective</a:t>
            </a:r>
            <a:endParaRPr sz="1800">
              <a:latin typeface="Ubuntu Medium"/>
              <a:ea typeface="Ubuntu Medium"/>
              <a:cs typeface="Ubuntu Medium"/>
              <a:sym typeface="Ubuntu Medium"/>
            </a:endParaRPr>
          </a:p>
        </p:txBody>
      </p:sp>
      <p:sp>
        <p:nvSpPr>
          <p:cNvPr id="1256" name="Google Shape;1256;p48"/>
          <p:cNvSpPr txBox="1">
            <a:spLocks noGrp="1"/>
          </p:cNvSpPr>
          <p:nvPr>
            <p:ph type="subTitle" idx="4294967295"/>
          </p:nvPr>
        </p:nvSpPr>
        <p:spPr>
          <a:xfrm>
            <a:off x="4529400" y="1331275"/>
            <a:ext cx="38946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Increase brand awareness and drive sales for a new line of eco-friendly products</a:t>
            </a:r>
            <a:endParaRPr/>
          </a:p>
        </p:txBody>
      </p:sp>
      <p:sp>
        <p:nvSpPr>
          <p:cNvPr id="1257" name="Google Shape;1257;p48"/>
          <p:cNvSpPr txBox="1">
            <a:spLocks noGrp="1"/>
          </p:cNvSpPr>
          <p:nvPr>
            <p:ph type="subTitle" idx="4294967295"/>
          </p:nvPr>
        </p:nvSpPr>
        <p:spPr>
          <a:xfrm>
            <a:off x="5772150" y="2086725"/>
            <a:ext cx="23589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Ubuntu Medium"/>
                <a:ea typeface="Ubuntu Medium"/>
                <a:cs typeface="Ubuntu Medium"/>
                <a:sym typeface="Ubuntu Medium"/>
              </a:rPr>
              <a:t>Approach</a:t>
            </a:r>
            <a:endParaRPr sz="1800">
              <a:latin typeface="Ubuntu Medium"/>
              <a:ea typeface="Ubuntu Medium"/>
              <a:cs typeface="Ubuntu Medium"/>
              <a:sym typeface="Ubuntu Medium"/>
            </a:endParaRPr>
          </a:p>
        </p:txBody>
      </p:sp>
      <p:sp>
        <p:nvSpPr>
          <p:cNvPr id="1258" name="Google Shape;1258;p48"/>
          <p:cNvSpPr txBox="1">
            <a:spLocks noGrp="1"/>
          </p:cNvSpPr>
          <p:nvPr>
            <p:ph type="subTitle" idx="4294967295"/>
          </p:nvPr>
        </p:nvSpPr>
        <p:spPr>
          <a:xfrm>
            <a:off x="5772150" y="2625600"/>
            <a:ext cx="2652300" cy="17130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A social media campaign that focused on showcasing the sustainability and quality of our products</a:t>
            </a:r>
            <a:endParaRPr/>
          </a:p>
          <a:p>
            <a:pPr marL="342900" lvl="0" indent="-304800" algn="l" rtl="0">
              <a:spcBef>
                <a:spcPts val="0"/>
              </a:spcBef>
              <a:spcAft>
                <a:spcPts val="0"/>
              </a:spcAft>
              <a:buSzPts val="1200"/>
              <a:buChar char="●"/>
            </a:pPr>
            <a:r>
              <a:rPr lang="en"/>
              <a:t>Collaboration with influencers</a:t>
            </a:r>
            <a:endParaRPr/>
          </a:p>
          <a:p>
            <a:pPr marL="342900" lvl="0" indent="-304800" algn="l" rtl="0">
              <a:spcBef>
                <a:spcPts val="0"/>
              </a:spcBef>
              <a:spcAft>
                <a:spcPts val="0"/>
              </a:spcAft>
              <a:buSzPts val="1200"/>
              <a:buChar char="●"/>
            </a:pPr>
            <a:r>
              <a:rPr lang="en"/>
              <a:t>Encourage their followers to make more environmentally conscious choices</a:t>
            </a:r>
            <a:endParaRPr/>
          </a:p>
        </p:txBody>
      </p:sp>
      <p:sp>
        <p:nvSpPr>
          <p:cNvPr id="1259" name="Google Shape;1259;p48"/>
          <p:cNvSpPr txBox="1">
            <a:spLocks noGrp="1"/>
          </p:cNvSpPr>
          <p:nvPr>
            <p:ph type="subTitle" idx="4294967295"/>
          </p:nvPr>
        </p:nvSpPr>
        <p:spPr>
          <a:xfrm>
            <a:off x="3348700" y="2086725"/>
            <a:ext cx="21798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Ubuntu Medium"/>
                <a:ea typeface="Ubuntu Medium"/>
                <a:cs typeface="Ubuntu Medium"/>
                <a:sym typeface="Ubuntu Medium"/>
              </a:rPr>
              <a:t>Key takeaway 1</a:t>
            </a:r>
            <a:endParaRPr sz="1800">
              <a:latin typeface="Ubuntu Medium"/>
              <a:ea typeface="Ubuntu Medium"/>
              <a:cs typeface="Ubuntu Medium"/>
              <a:sym typeface="Ubuntu Medium"/>
            </a:endParaRPr>
          </a:p>
        </p:txBody>
      </p:sp>
      <p:sp>
        <p:nvSpPr>
          <p:cNvPr id="1260" name="Google Shape;1260;p48"/>
          <p:cNvSpPr txBox="1">
            <a:spLocks noGrp="1"/>
          </p:cNvSpPr>
          <p:nvPr>
            <p:ph type="subTitle" idx="4294967295"/>
          </p:nvPr>
        </p:nvSpPr>
        <p:spPr>
          <a:xfrm>
            <a:off x="3348700" y="3301025"/>
            <a:ext cx="21798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Ubuntu Medium"/>
                <a:ea typeface="Ubuntu Medium"/>
                <a:cs typeface="Ubuntu Medium"/>
                <a:sym typeface="Ubuntu Medium"/>
              </a:rPr>
              <a:t>Key takeaway 2</a:t>
            </a:r>
            <a:endParaRPr sz="1800">
              <a:latin typeface="Ubuntu Medium"/>
              <a:ea typeface="Ubuntu Medium"/>
              <a:cs typeface="Ubuntu Medium"/>
              <a:sym typeface="Ubuntu Medium"/>
            </a:endParaRPr>
          </a:p>
        </p:txBody>
      </p:sp>
      <p:sp>
        <p:nvSpPr>
          <p:cNvPr id="1261" name="Google Shape;1261;p48"/>
          <p:cNvSpPr txBox="1">
            <a:spLocks noGrp="1"/>
          </p:cNvSpPr>
          <p:nvPr>
            <p:ph type="subTitle" idx="4294967295"/>
          </p:nvPr>
        </p:nvSpPr>
        <p:spPr>
          <a:xfrm>
            <a:off x="3348700" y="2625600"/>
            <a:ext cx="21798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Partnering with influencers who align with the same brand values</a:t>
            </a:r>
            <a:endParaRPr/>
          </a:p>
        </p:txBody>
      </p:sp>
      <p:sp>
        <p:nvSpPr>
          <p:cNvPr id="1262" name="Google Shape;1262;p48"/>
          <p:cNvSpPr txBox="1">
            <a:spLocks noGrp="1"/>
          </p:cNvSpPr>
          <p:nvPr>
            <p:ph type="subTitle" idx="4294967295"/>
          </p:nvPr>
        </p:nvSpPr>
        <p:spPr>
          <a:xfrm>
            <a:off x="3348700" y="3779750"/>
            <a:ext cx="21798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Highlighting the unique qualities of your product, such as sustainability</a:t>
            </a:r>
            <a:endParaRPr/>
          </a:p>
        </p:txBody>
      </p:sp>
      <p:grpSp>
        <p:nvGrpSpPr>
          <p:cNvPr id="1263" name="Google Shape;1263;p48"/>
          <p:cNvGrpSpPr/>
          <p:nvPr/>
        </p:nvGrpSpPr>
        <p:grpSpPr>
          <a:xfrm>
            <a:off x="966178" y="1425727"/>
            <a:ext cx="343442" cy="339288"/>
            <a:chOff x="3858100" y="1435075"/>
            <a:chExt cx="487775" cy="481875"/>
          </a:xfrm>
        </p:grpSpPr>
        <p:sp>
          <p:nvSpPr>
            <p:cNvPr id="1264" name="Google Shape;1264;p4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5" name="Google Shape;1265;p4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6" name="Google Shape;1266;p4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7" name="Google Shape;1267;p4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8" name="Google Shape;1268;p4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49"/>
          <p:cNvSpPr txBox="1">
            <a:spLocks noGrp="1"/>
          </p:cNvSpPr>
          <p:nvPr>
            <p:ph type="subTitle" idx="1"/>
          </p:nvPr>
        </p:nvSpPr>
        <p:spPr>
          <a:xfrm>
            <a:off x="2382300" y="1624200"/>
            <a:ext cx="4379400" cy="11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1000"/>
              </a:spcBef>
              <a:spcAft>
                <a:spcPts val="0"/>
              </a:spcAft>
              <a:buNone/>
            </a:pPr>
            <a:r>
              <a:rPr lang="en"/>
              <a:t>addyouremail@freepik.com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274" name="Google Shape;1274;p49"/>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75" name="Google Shape;1275;p49"/>
          <p:cNvSpPr txBox="1"/>
          <p:nvPr/>
        </p:nvSpPr>
        <p:spPr>
          <a:xfrm>
            <a:off x="2382300" y="4107575"/>
            <a:ext cx="43794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sp>
        <p:nvSpPr>
          <p:cNvPr id="1276" name="Google Shape;1276;p49"/>
          <p:cNvSpPr/>
          <p:nvPr/>
        </p:nvSpPr>
        <p:spPr>
          <a:xfrm>
            <a:off x="3200550" y="2979788"/>
            <a:ext cx="571200" cy="5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3924450" y="2979788"/>
            <a:ext cx="571200" cy="5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4648350" y="2979788"/>
            <a:ext cx="571200" cy="5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5372250" y="2979788"/>
            <a:ext cx="571200" cy="5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49"/>
          <p:cNvGrpSpPr/>
          <p:nvPr/>
        </p:nvGrpSpPr>
        <p:grpSpPr>
          <a:xfrm>
            <a:off x="3292324" y="3071557"/>
            <a:ext cx="387681" cy="387661"/>
            <a:chOff x="266768" y="1721375"/>
            <a:chExt cx="397907" cy="397887"/>
          </a:xfrm>
        </p:grpSpPr>
        <p:sp>
          <p:nvSpPr>
            <p:cNvPr id="1281" name="Google Shape;1281;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9"/>
          <p:cNvGrpSpPr/>
          <p:nvPr/>
        </p:nvGrpSpPr>
        <p:grpSpPr>
          <a:xfrm>
            <a:off x="4740132" y="3071557"/>
            <a:ext cx="387661" cy="387661"/>
            <a:chOff x="1379798" y="1723250"/>
            <a:chExt cx="397887" cy="397887"/>
          </a:xfrm>
        </p:grpSpPr>
        <p:sp>
          <p:nvSpPr>
            <p:cNvPr id="1284" name="Google Shape;1284;p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9"/>
          <p:cNvGrpSpPr/>
          <p:nvPr/>
        </p:nvGrpSpPr>
        <p:grpSpPr>
          <a:xfrm>
            <a:off x="4016242" y="3071557"/>
            <a:ext cx="387641" cy="387661"/>
            <a:chOff x="864491" y="1723250"/>
            <a:chExt cx="397866" cy="397887"/>
          </a:xfrm>
        </p:grpSpPr>
        <p:sp>
          <p:nvSpPr>
            <p:cNvPr id="1289" name="Google Shape;1289;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49"/>
          <p:cNvSpPr/>
          <p:nvPr/>
        </p:nvSpPr>
        <p:spPr>
          <a:xfrm>
            <a:off x="5464030" y="310681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298" name="Google Shape;1298;p50"/>
          <p:cNvSpPr txBox="1">
            <a:spLocks noGrp="1"/>
          </p:cNvSpPr>
          <p:nvPr>
            <p:ph type="body" idx="1"/>
          </p:nvPr>
        </p:nvSpPr>
        <p:spPr>
          <a:xfrm>
            <a:off x="720000" y="1152475"/>
            <a:ext cx="4747500" cy="20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Vectors</a:t>
            </a:r>
            <a:endParaRPr b="1"/>
          </a:p>
          <a:p>
            <a:pPr marL="241300" lvl="0" indent="-203200" algn="l" rtl="0">
              <a:spcBef>
                <a:spcPts val="300"/>
              </a:spcBef>
              <a:spcAft>
                <a:spcPts val="0"/>
              </a:spcAft>
              <a:buSzPts val="1200"/>
              <a:buChar char="●"/>
            </a:pPr>
            <a:r>
              <a:rPr lang="en" u="sng">
                <a:solidFill>
                  <a:schemeClr val="hlink"/>
                </a:solidFill>
                <a:hlinkClick r:id="rId3"/>
              </a:rPr>
              <a:t>Flat summer camping landing page template</a:t>
            </a:r>
            <a:endParaRPr/>
          </a:p>
          <a:p>
            <a:pPr marL="241300" lvl="0" indent="-203200" algn="l" rtl="0">
              <a:spcBef>
                <a:spcPts val="0"/>
              </a:spcBef>
              <a:spcAft>
                <a:spcPts val="0"/>
              </a:spcAft>
              <a:buSzPts val="1200"/>
              <a:buChar char="●"/>
            </a:pPr>
            <a:r>
              <a:rPr lang="en" u="sng">
                <a:solidFill>
                  <a:schemeClr val="hlink"/>
                </a:solidFill>
                <a:hlinkClick r:id="rId4"/>
              </a:rPr>
              <a:t>Flat summer camping twitch banner template</a:t>
            </a:r>
            <a:endParaRPr>
              <a:uFill>
                <a:noFill/>
              </a:uFill>
              <a:hlinkClick r:id="rId5"/>
            </a:endParaRPr>
          </a:p>
          <a:p>
            <a:pPr marL="241300" lvl="0" indent="-203200" algn="l" rtl="0">
              <a:spcBef>
                <a:spcPts val="0"/>
              </a:spcBef>
              <a:spcAft>
                <a:spcPts val="0"/>
              </a:spcAft>
              <a:buSzPts val="1200"/>
              <a:buChar char="●"/>
            </a:pPr>
            <a:r>
              <a:rPr lang="en" u="sng">
                <a:solidFill>
                  <a:schemeClr val="hlink"/>
                </a:solidFill>
                <a:hlinkClick r:id="rId6"/>
              </a:rPr>
              <a:t>Flat summer camping twitch background</a:t>
            </a:r>
            <a:endParaRPr/>
          </a:p>
          <a:p>
            <a:pPr marL="241300" lvl="0" indent="-203200" algn="l" rtl="0">
              <a:spcBef>
                <a:spcPts val="0"/>
              </a:spcBef>
              <a:spcAft>
                <a:spcPts val="0"/>
              </a:spcAft>
              <a:buSzPts val="1200"/>
              <a:buChar char="●"/>
            </a:pPr>
            <a:r>
              <a:rPr lang="en" u="sng">
                <a:solidFill>
                  <a:schemeClr val="hlink"/>
                </a:solidFill>
                <a:hlinkClick r:id="rId7"/>
              </a:rPr>
              <a:t>Flat summer camping social media cover template</a:t>
            </a:r>
            <a:endParaRPr>
              <a:uFill>
                <a:noFill/>
              </a:uFill>
              <a:hlinkClick r:id="rId8"/>
            </a:endParaRPr>
          </a:p>
          <a:p>
            <a:pPr marL="241300" lvl="0" indent="-203200" algn="l" rtl="0">
              <a:spcBef>
                <a:spcPts val="0"/>
              </a:spcBef>
              <a:spcAft>
                <a:spcPts val="0"/>
              </a:spcAft>
              <a:buSzPts val="1200"/>
              <a:buChar char="●"/>
            </a:pPr>
            <a:r>
              <a:rPr lang="en" u="sng">
                <a:solidFill>
                  <a:schemeClr val="hlink"/>
                </a:solidFill>
                <a:hlinkClick r:id="rId9"/>
              </a:rPr>
              <a:t>Flat summer camping youtube thumbnail</a:t>
            </a:r>
            <a:endParaRPr/>
          </a:p>
        </p:txBody>
      </p:sp>
      <p:sp>
        <p:nvSpPr>
          <p:cNvPr id="1299" name="Google Shape;1299;p50"/>
          <p:cNvSpPr/>
          <p:nvPr/>
        </p:nvSpPr>
        <p:spPr>
          <a:xfrm>
            <a:off x="7443700" y="2103225"/>
            <a:ext cx="627550" cy="190300"/>
          </a:xfrm>
          <a:custGeom>
            <a:avLst/>
            <a:gdLst/>
            <a:ahLst/>
            <a:cxnLst/>
            <a:rect l="l" t="t" r="r" b="b"/>
            <a:pathLst>
              <a:path w="25102" h="7612" extrusionOk="0">
                <a:moveTo>
                  <a:pt x="9031" y="0"/>
                </a:moveTo>
                <a:cubicBezTo>
                  <a:pt x="8103" y="0"/>
                  <a:pt x="7170" y="317"/>
                  <a:pt x="6476" y="814"/>
                </a:cubicBezTo>
                <a:cubicBezTo>
                  <a:pt x="5563" y="1470"/>
                  <a:pt x="5006" y="2396"/>
                  <a:pt x="4707" y="3337"/>
                </a:cubicBezTo>
                <a:cubicBezTo>
                  <a:pt x="4252" y="3110"/>
                  <a:pt x="3714" y="2994"/>
                  <a:pt x="3176" y="2994"/>
                </a:cubicBezTo>
                <a:cubicBezTo>
                  <a:pt x="2771" y="2994"/>
                  <a:pt x="2366" y="3060"/>
                  <a:pt x="1997" y="3195"/>
                </a:cubicBezTo>
                <a:cubicBezTo>
                  <a:pt x="1142" y="3509"/>
                  <a:pt x="486" y="4180"/>
                  <a:pt x="315" y="4921"/>
                </a:cubicBezTo>
                <a:lnTo>
                  <a:pt x="200" y="5334"/>
                </a:lnTo>
                <a:cubicBezTo>
                  <a:pt x="1" y="6019"/>
                  <a:pt x="600" y="6732"/>
                  <a:pt x="1384" y="7074"/>
                </a:cubicBezTo>
                <a:cubicBezTo>
                  <a:pt x="2154" y="7416"/>
                  <a:pt x="3067" y="7460"/>
                  <a:pt x="3951" y="7488"/>
                </a:cubicBezTo>
                <a:cubicBezTo>
                  <a:pt x="5966" y="7564"/>
                  <a:pt x="7986" y="7611"/>
                  <a:pt x="10005" y="7611"/>
                </a:cubicBezTo>
                <a:cubicBezTo>
                  <a:pt x="14474" y="7611"/>
                  <a:pt x="18937" y="7377"/>
                  <a:pt x="23319" y="6690"/>
                </a:cubicBezTo>
                <a:cubicBezTo>
                  <a:pt x="23746" y="6618"/>
                  <a:pt x="24174" y="6547"/>
                  <a:pt x="24503" y="6319"/>
                </a:cubicBezTo>
                <a:cubicBezTo>
                  <a:pt x="25087" y="5919"/>
                  <a:pt x="25102" y="5149"/>
                  <a:pt x="24703" y="4621"/>
                </a:cubicBezTo>
                <a:cubicBezTo>
                  <a:pt x="24303" y="4094"/>
                  <a:pt x="23590" y="3765"/>
                  <a:pt x="22877" y="3552"/>
                </a:cubicBezTo>
                <a:cubicBezTo>
                  <a:pt x="21992" y="3286"/>
                  <a:pt x="21048" y="3153"/>
                  <a:pt x="20105" y="3153"/>
                </a:cubicBezTo>
                <a:cubicBezTo>
                  <a:pt x="19329" y="3153"/>
                  <a:pt x="18554" y="3243"/>
                  <a:pt x="17813" y="3423"/>
                </a:cubicBezTo>
                <a:cubicBezTo>
                  <a:pt x="17699" y="2710"/>
                  <a:pt x="16844" y="2225"/>
                  <a:pt x="15988" y="1997"/>
                </a:cubicBezTo>
                <a:cubicBezTo>
                  <a:pt x="15449" y="1855"/>
                  <a:pt x="14885" y="1786"/>
                  <a:pt x="14320" y="1786"/>
                </a:cubicBezTo>
                <a:cubicBezTo>
                  <a:pt x="13466" y="1786"/>
                  <a:pt x="12611" y="1945"/>
                  <a:pt x="11838" y="2254"/>
                </a:cubicBezTo>
                <a:cubicBezTo>
                  <a:pt x="11952" y="1270"/>
                  <a:pt x="11011" y="342"/>
                  <a:pt x="9842" y="86"/>
                </a:cubicBezTo>
                <a:cubicBezTo>
                  <a:pt x="9576" y="27"/>
                  <a:pt x="9304" y="0"/>
                  <a:pt x="9031"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7748800" y="1636688"/>
            <a:ext cx="585100" cy="177375"/>
          </a:xfrm>
          <a:custGeom>
            <a:avLst/>
            <a:gdLst/>
            <a:ahLst/>
            <a:cxnLst/>
            <a:rect l="l" t="t" r="r" b="b"/>
            <a:pathLst>
              <a:path w="23404" h="7095" extrusionOk="0">
                <a:moveTo>
                  <a:pt x="8433" y="1"/>
                </a:moveTo>
                <a:cubicBezTo>
                  <a:pt x="7565" y="1"/>
                  <a:pt x="6687" y="295"/>
                  <a:pt x="6033" y="760"/>
                </a:cubicBezTo>
                <a:cubicBezTo>
                  <a:pt x="5192" y="1373"/>
                  <a:pt x="4663" y="2229"/>
                  <a:pt x="4393" y="3113"/>
                </a:cubicBezTo>
                <a:cubicBezTo>
                  <a:pt x="3966" y="2904"/>
                  <a:pt x="3470" y="2799"/>
                  <a:pt x="2976" y="2799"/>
                </a:cubicBezTo>
                <a:cubicBezTo>
                  <a:pt x="2596" y="2799"/>
                  <a:pt x="2216" y="2861"/>
                  <a:pt x="1868" y="2985"/>
                </a:cubicBezTo>
                <a:cubicBezTo>
                  <a:pt x="1056" y="3271"/>
                  <a:pt x="457" y="3898"/>
                  <a:pt x="299" y="4596"/>
                </a:cubicBezTo>
                <a:lnTo>
                  <a:pt x="185" y="4967"/>
                </a:lnTo>
                <a:cubicBezTo>
                  <a:pt x="0" y="5623"/>
                  <a:pt x="556" y="6279"/>
                  <a:pt x="1284" y="6593"/>
                </a:cubicBezTo>
                <a:cubicBezTo>
                  <a:pt x="2011" y="6907"/>
                  <a:pt x="2866" y="6950"/>
                  <a:pt x="3680" y="6979"/>
                </a:cubicBezTo>
                <a:cubicBezTo>
                  <a:pt x="5557" y="7050"/>
                  <a:pt x="7441" y="7094"/>
                  <a:pt x="9324" y="7094"/>
                </a:cubicBezTo>
                <a:cubicBezTo>
                  <a:pt x="13494" y="7094"/>
                  <a:pt x="17662" y="6875"/>
                  <a:pt x="21749" y="6237"/>
                </a:cubicBezTo>
                <a:cubicBezTo>
                  <a:pt x="22135" y="6180"/>
                  <a:pt x="22548" y="6108"/>
                  <a:pt x="22848" y="5895"/>
                </a:cubicBezTo>
                <a:cubicBezTo>
                  <a:pt x="23390" y="5524"/>
                  <a:pt x="23404" y="4811"/>
                  <a:pt x="23033" y="4311"/>
                </a:cubicBezTo>
                <a:cubicBezTo>
                  <a:pt x="22662" y="3826"/>
                  <a:pt x="21992" y="3512"/>
                  <a:pt x="21321" y="3313"/>
                </a:cubicBezTo>
                <a:cubicBezTo>
                  <a:pt x="20501" y="3071"/>
                  <a:pt x="19624" y="2948"/>
                  <a:pt x="18747" y="2948"/>
                </a:cubicBezTo>
                <a:cubicBezTo>
                  <a:pt x="18026" y="2948"/>
                  <a:pt x="17304" y="3031"/>
                  <a:pt x="16615" y="3199"/>
                </a:cubicBezTo>
                <a:cubicBezTo>
                  <a:pt x="16501" y="2529"/>
                  <a:pt x="15702" y="2073"/>
                  <a:pt x="14904" y="1873"/>
                </a:cubicBezTo>
                <a:cubicBezTo>
                  <a:pt x="14395" y="1734"/>
                  <a:pt x="13858" y="1666"/>
                  <a:pt x="13320" y="1666"/>
                </a:cubicBezTo>
                <a:cubicBezTo>
                  <a:pt x="12532" y="1666"/>
                  <a:pt x="11743" y="1813"/>
                  <a:pt x="11039" y="2101"/>
                </a:cubicBezTo>
                <a:cubicBezTo>
                  <a:pt x="11138" y="1188"/>
                  <a:pt x="10269" y="318"/>
                  <a:pt x="9170" y="76"/>
                </a:cubicBezTo>
                <a:cubicBezTo>
                  <a:pt x="8929" y="25"/>
                  <a:pt x="8682" y="1"/>
                  <a:pt x="8433"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6266750" y="2103213"/>
            <a:ext cx="577625" cy="175075"/>
          </a:xfrm>
          <a:custGeom>
            <a:avLst/>
            <a:gdLst/>
            <a:ahLst/>
            <a:cxnLst/>
            <a:rect l="l" t="t" r="r" b="b"/>
            <a:pathLst>
              <a:path w="23105" h="7003" extrusionOk="0">
                <a:moveTo>
                  <a:pt x="8287" y="1"/>
                </a:moveTo>
                <a:cubicBezTo>
                  <a:pt x="7443" y="1"/>
                  <a:pt x="6594" y="293"/>
                  <a:pt x="5947" y="753"/>
                </a:cubicBezTo>
                <a:cubicBezTo>
                  <a:pt x="5120" y="1352"/>
                  <a:pt x="4606" y="2194"/>
                  <a:pt x="4321" y="3079"/>
                </a:cubicBezTo>
                <a:cubicBezTo>
                  <a:pt x="3899" y="2867"/>
                  <a:pt x="3408" y="2758"/>
                  <a:pt x="2916" y="2758"/>
                </a:cubicBezTo>
                <a:cubicBezTo>
                  <a:pt x="2543" y="2758"/>
                  <a:pt x="2170" y="2821"/>
                  <a:pt x="1826" y="2950"/>
                </a:cubicBezTo>
                <a:cubicBezTo>
                  <a:pt x="1041" y="3235"/>
                  <a:pt x="442" y="3849"/>
                  <a:pt x="286" y="4533"/>
                </a:cubicBezTo>
                <a:lnTo>
                  <a:pt x="171" y="4904"/>
                </a:lnTo>
                <a:cubicBezTo>
                  <a:pt x="0" y="5545"/>
                  <a:pt x="542" y="6201"/>
                  <a:pt x="1255" y="6515"/>
                </a:cubicBezTo>
                <a:cubicBezTo>
                  <a:pt x="1982" y="6815"/>
                  <a:pt x="2824" y="6857"/>
                  <a:pt x="3623" y="6886"/>
                </a:cubicBezTo>
                <a:cubicBezTo>
                  <a:pt x="5490" y="6957"/>
                  <a:pt x="7362" y="7002"/>
                  <a:pt x="9233" y="7002"/>
                </a:cubicBezTo>
                <a:cubicBezTo>
                  <a:pt x="13338" y="7002"/>
                  <a:pt x="17438" y="6786"/>
                  <a:pt x="21464" y="6159"/>
                </a:cubicBezTo>
                <a:cubicBezTo>
                  <a:pt x="21850" y="6087"/>
                  <a:pt x="22249" y="6030"/>
                  <a:pt x="22548" y="5817"/>
                </a:cubicBezTo>
                <a:cubicBezTo>
                  <a:pt x="23090" y="5446"/>
                  <a:pt x="23105" y="4747"/>
                  <a:pt x="22734" y="4262"/>
                </a:cubicBezTo>
                <a:cubicBezTo>
                  <a:pt x="22363" y="3763"/>
                  <a:pt x="21707" y="3463"/>
                  <a:pt x="21051" y="3278"/>
                </a:cubicBezTo>
                <a:cubicBezTo>
                  <a:pt x="20232" y="3026"/>
                  <a:pt x="19361" y="2900"/>
                  <a:pt x="18491" y="2900"/>
                </a:cubicBezTo>
                <a:cubicBezTo>
                  <a:pt x="17785" y="2900"/>
                  <a:pt x="17079" y="2983"/>
                  <a:pt x="16402" y="3149"/>
                </a:cubicBezTo>
                <a:cubicBezTo>
                  <a:pt x="16287" y="2493"/>
                  <a:pt x="15489" y="2052"/>
                  <a:pt x="14719" y="1837"/>
                </a:cubicBezTo>
                <a:cubicBezTo>
                  <a:pt x="14214" y="1706"/>
                  <a:pt x="13687" y="1641"/>
                  <a:pt x="13160" y="1641"/>
                </a:cubicBezTo>
                <a:cubicBezTo>
                  <a:pt x="12377" y="1641"/>
                  <a:pt x="11596" y="1784"/>
                  <a:pt x="10896" y="2065"/>
                </a:cubicBezTo>
                <a:cubicBezTo>
                  <a:pt x="10996" y="1181"/>
                  <a:pt x="10126" y="312"/>
                  <a:pt x="9042" y="84"/>
                </a:cubicBezTo>
                <a:cubicBezTo>
                  <a:pt x="8795" y="27"/>
                  <a:pt x="8541" y="1"/>
                  <a:pt x="8287"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50"/>
          <p:cNvGrpSpPr/>
          <p:nvPr/>
        </p:nvGrpSpPr>
        <p:grpSpPr>
          <a:xfrm>
            <a:off x="6933500" y="1351175"/>
            <a:ext cx="715650" cy="661450"/>
            <a:chOff x="1424225" y="265325"/>
            <a:chExt cx="715650" cy="661450"/>
          </a:xfrm>
        </p:grpSpPr>
        <p:sp>
          <p:nvSpPr>
            <p:cNvPr id="1303" name="Google Shape;1303;p50"/>
            <p:cNvSpPr/>
            <p:nvPr/>
          </p:nvSpPr>
          <p:spPr>
            <a:xfrm>
              <a:off x="1424225" y="265325"/>
              <a:ext cx="715650" cy="661450"/>
            </a:xfrm>
            <a:custGeom>
              <a:avLst/>
              <a:gdLst/>
              <a:ahLst/>
              <a:cxnLst/>
              <a:rect l="l" t="t" r="r" b="b"/>
              <a:pathLst>
                <a:path w="28626" h="26458" extrusionOk="0">
                  <a:moveTo>
                    <a:pt x="14320" y="1"/>
                  </a:moveTo>
                  <a:cubicBezTo>
                    <a:pt x="6405" y="1"/>
                    <a:pt x="1" y="5934"/>
                    <a:pt x="1" y="13236"/>
                  </a:cubicBezTo>
                  <a:cubicBezTo>
                    <a:pt x="1" y="20538"/>
                    <a:pt x="6405" y="26457"/>
                    <a:pt x="14320" y="26457"/>
                  </a:cubicBezTo>
                  <a:cubicBezTo>
                    <a:pt x="22221" y="26457"/>
                    <a:pt x="28625" y="20538"/>
                    <a:pt x="28625" y="13236"/>
                  </a:cubicBezTo>
                  <a:cubicBezTo>
                    <a:pt x="28625" y="5934"/>
                    <a:pt x="22221" y="1"/>
                    <a:pt x="14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1495900" y="318100"/>
              <a:ext cx="581925" cy="537700"/>
            </a:xfrm>
            <a:custGeom>
              <a:avLst/>
              <a:gdLst/>
              <a:ahLst/>
              <a:cxnLst/>
              <a:rect l="l" t="t" r="r" b="b"/>
              <a:pathLst>
                <a:path w="23277" h="21508" extrusionOk="0">
                  <a:moveTo>
                    <a:pt x="11639" y="1"/>
                  </a:moveTo>
                  <a:cubicBezTo>
                    <a:pt x="5221" y="1"/>
                    <a:pt x="1" y="4821"/>
                    <a:pt x="1" y="10754"/>
                  </a:cubicBezTo>
                  <a:cubicBezTo>
                    <a:pt x="1" y="16687"/>
                    <a:pt x="5221" y="21508"/>
                    <a:pt x="11639" y="21508"/>
                  </a:cubicBezTo>
                  <a:cubicBezTo>
                    <a:pt x="18070" y="21508"/>
                    <a:pt x="23277" y="16687"/>
                    <a:pt x="23277" y="10754"/>
                  </a:cubicBezTo>
                  <a:cubicBezTo>
                    <a:pt x="23277" y="4821"/>
                    <a:pt x="18070" y="1"/>
                    <a:pt x="11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1571850" y="388350"/>
              <a:ext cx="430025" cy="397225"/>
            </a:xfrm>
            <a:custGeom>
              <a:avLst/>
              <a:gdLst/>
              <a:ahLst/>
              <a:cxnLst/>
              <a:rect l="l" t="t" r="r" b="b"/>
              <a:pathLst>
                <a:path w="17201" h="15889" extrusionOk="0">
                  <a:moveTo>
                    <a:pt x="8601" y="1"/>
                  </a:moveTo>
                  <a:cubicBezTo>
                    <a:pt x="3851" y="1"/>
                    <a:pt x="0" y="3551"/>
                    <a:pt x="0" y="7944"/>
                  </a:cubicBezTo>
                  <a:cubicBezTo>
                    <a:pt x="0" y="12337"/>
                    <a:pt x="3851" y="15889"/>
                    <a:pt x="8601" y="15889"/>
                  </a:cubicBezTo>
                  <a:cubicBezTo>
                    <a:pt x="13349" y="15889"/>
                    <a:pt x="17200" y="12337"/>
                    <a:pt x="17200" y="7944"/>
                  </a:cubicBezTo>
                  <a:cubicBezTo>
                    <a:pt x="17200" y="3551"/>
                    <a:pt x="13349" y="1"/>
                    <a:pt x="8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0"/>
          <p:cNvGrpSpPr/>
          <p:nvPr/>
        </p:nvGrpSpPr>
        <p:grpSpPr>
          <a:xfrm>
            <a:off x="6370900" y="4186575"/>
            <a:ext cx="516300" cy="401600"/>
            <a:chOff x="4888450" y="3066800"/>
            <a:chExt cx="516300" cy="401600"/>
          </a:xfrm>
        </p:grpSpPr>
        <p:sp>
          <p:nvSpPr>
            <p:cNvPr id="1307" name="Google Shape;1307;p50"/>
            <p:cNvSpPr/>
            <p:nvPr/>
          </p:nvSpPr>
          <p:spPr>
            <a:xfrm>
              <a:off x="4955000" y="3066800"/>
              <a:ext cx="198750" cy="264175"/>
            </a:xfrm>
            <a:custGeom>
              <a:avLst/>
              <a:gdLst/>
              <a:ahLst/>
              <a:cxnLst/>
              <a:rect l="l" t="t" r="r" b="b"/>
              <a:pathLst>
                <a:path w="7950" h="10567" extrusionOk="0">
                  <a:moveTo>
                    <a:pt x="2489" y="0"/>
                  </a:moveTo>
                  <a:cubicBezTo>
                    <a:pt x="2274" y="0"/>
                    <a:pt x="2060" y="110"/>
                    <a:pt x="1944" y="341"/>
                  </a:cubicBezTo>
                  <a:cubicBezTo>
                    <a:pt x="1189" y="1866"/>
                    <a:pt x="1560" y="4477"/>
                    <a:pt x="1531" y="5945"/>
                  </a:cubicBezTo>
                  <a:cubicBezTo>
                    <a:pt x="1077" y="5181"/>
                    <a:pt x="626" y="4826"/>
                    <a:pt x="351" y="4826"/>
                  </a:cubicBezTo>
                  <a:cubicBezTo>
                    <a:pt x="107" y="4826"/>
                    <a:pt x="0" y="5103"/>
                    <a:pt x="147" y="5618"/>
                  </a:cubicBezTo>
                  <a:cubicBezTo>
                    <a:pt x="147" y="5618"/>
                    <a:pt x="105" y="7143"/>
                    <a:pt x="2258" y="9668"/>
                  </a:cubicBezTo>
                  <a:cubicBezTo>
                    <a:pt x="2802" y="10304"/>
                    <a:pt x="3403" y="10566"/>
                    <a:pt x="3999" y="10566"/>
                  </a:cubicBezTo>
                  <a:cubicBezTo>
                    <a:pt x="5731" y="10566"/>
                    <a:pt x="7430" y="8353"/>
                    <a:pt x="7621" y="6645"/>
                  </a:cubicBezTo>
                  <a:cubicBezTo>
                    <a:pt x="7950" y="5204"/>
                    <a:pt x="7911" y="4617"/>
                    <a:pt x="7577" y="4617"/>
                  </a:cubicBezTo>
                  <a:cubicBezTo>
                    <a:pt x="7229" y="4617"/>
                    <a:pt x="6561" y="5250"/>
                    <a:pt x="5652" y="6217"/>
                  </a:cubicBezTo>
                  <a:cubicBezTo>
                    <a:pt x="5553" y="5689"/>
                    <a:pt x="5595" y="3764"/>
                    <a:pt x="5481" y="2865"/>
                  </a:cubicBezTo>
                  <a:cubicBezTo>
                    <a:pt x="5457" y="2613"/>
                    <a:pt x="5249" y="2470"/>
                    <a:pt x="5036" y="2470"/>
                  </a:cubicBezTo>
                  <a:cubicBezTo>
                    <a:pt x="4887" y="2470"/>
                    <a:pt x="4735" y="2541"/>
                    <a:pt x="4640" y="2694"/>
                  </a:cubicBezTo>
                  <a:cubicBezTo>
                    <a:pt x="4098" y="3593"/>
                    <a:pt x="3798" y="5304"/>
                    <a:pt x="3699" y="6046"/>
                  </a:cubicBezTo>
                  <a:cubicBezTo>
                    <a:pt x="3328" y="4220"/>
                    <a:pt x="3614" y="2224"/>
                    <a:pt x="3100" y="469"/>
                  </a:cubicBezTo>
                  <a:cubicBezTo>
                    <a:pt x="3014" y="163"/>
                    <a:pt x="275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4888450" y="3168725"/>
              <a:ext cx="516300" cy="299675"/>
            </a:xfrm>
            <a:custGeom>
              <a:avLst/>
              <a:gdLst/>
              <a:ahLst/>
              <a:cxnLst/>
              <a:rect l="l" t="t" r="r" b="b"/>
              <a:pathLst>
                <a:path w="20652" h="11987" extrusionOk="0">
                  <a:moveTo>
                    <a:pt x="9912" y="1"/>
                  </a:moveTo>
                  <a:cubicBezTo>
                    <a:pt x="8900" y="1"/>
                    <a:pt x="8073" y="2524"/>
                    <a:pt x="8029" y="5691"/>
                  </a:cubicBezTo>
                  <a:cubicBezTo>
                    <a:pt x="6344" y="3609"/>
                    <a:pt x="4507" y="2237"/>
                    <a:pt x="3503" y="2237"/>
                  </a:cubicBezTo>
                  <a:cubicBezTo>
                    <a:pt x="3317" y="2237"/>
                    <a:pt x="3160" y="2284"/>
                    <a:pt x="3038" y="2382"/>
                  </a:cubicBezTo>
                  <a:cubicBezTo>
                    <a:pt x="2339" y="2924"/>
                    <a:pt x="2967" y="4935"/>
                    <a:pt x="4450" y="7117"/>
                  </a:cubicBezTo>
                  <a:cubicBezTo>
                    <a:pt x="3670" y="6970"/>
                    <a:pt x="2954" y="6897"/>
                    <a:pt x="2342" y="6897"/>
                  </a:cubicBezTo>
                  <a:cubicBezTo>
                    <a:pt x="1232" y="6897"/>
                    <a:pt x="470" y="7138"/>
                    <a:pt x="314" y="7617"/>
                  </a:cubicBezTo>
                  <a:cubicBezTo>
                    <a:pt x="0" y="8615"/>
                    <a:pt x="2282" y="10226"/>
                    <a:pt x="5420" y="11224"/>
                  </a:cubicBezTo>
                  <a:cubicBezTo>
                    <a:pt x="7001" y="11732"/>
                    <a:pt x="8504" y="11985"/>
                    <a:pt x="9638" y="11985"/>
                  </a:cubicBezTo>
                  <a:cubicBezTo>
                    <a:pt x="9875" y="11985"/>
                    <a:pt x="10095" y="11974"/>
                    <a:pt x="10297" y="11952"/>
                  </a:cubicBezTo>
                  <a:cubicBezTo>
                    <a:pt x="10487" y="11975"/>
                    <a:pt x="10696" y="11987"/>
                    <a:pt x="10920" y="11987"/>
                  </a:cubicBezTo>
                  <a:cubicBezTo>
                    <a:pt x="12077" y="11987"/>
                    <a:pt x="13657" y="11681"/>
                    <a:pt x="15318" y="11096"/>
                  </a:cubicBezTo>
                  <a:cubicBezTo>
                    <a:pt x="18412" y="9998"/>
                    <a:pt x="20652" y="8330"/>
                    <a:pt x="20309" y="7345"/>
                  </a:cubicBezTo>
                  <a:cubicBezTo>
                    <a:pt x="20149" y="6899"/>
                    <a:pt x="19466" y="6678"/>
                    <a:pt x="18473" y="6678"/>
                  </a:cubicBezTo>
                  <a:cubicBezTo>
                    <a:pt x="17528" y="6678"/>
                    <a:pt x="16303" y="6878"/>
                    <a:pt x="14975" y="7274"/>
                  </a:cubicBezTo>
                  <a:cubicBezTo>
                    <a:pt x="16615" y="4764"/>
                    <a:pt x="17300" y="2397"/>
                    <a:pt x="16501" y="1840"/>
                  </a:cubicBezTo>
                  <a:cubicBezTo>
                    <a:pt x="16387" y="1760"/>
                    <a:pt x="16249" y="1722"/>
                    <a:pt x="16091" y="1722"/>
                  </a:cubicBezTo>
                  <a:cubicBezTo>
                    <a:pt x="15112" y="1722"/>
                    <a:pt x="13349" y="3175"/>
                    <a:pt x="11766" y="5335"/>
                  </a:cubicBezTo>
                  <a:cubicBezTo>
                    <a:pt x="11680" y="2340"/>
                    <a:pt x="10882" y="1"/>
                    <a:pt x="9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50"/>
          <p:cNvSpPr/>
          <p:nvPr/>
        </p:nvSpPr>
        <p:spPr>
          <a:xfrm>
            <a:off x="8195900" y="4321850"/>
            <a:ext cx="146800" cy="194950"/>
          </a:xfrm>
          <a:custGeom>
            <a:avLst/>
            <a:gdLst/>
            <a:ahLst/>
            <a:cxnLst/>
            <a:rect l="l" t="t" r="r" b="b"/>
            <a:pathLst>
              <a:path w="5872" h="7798" extrusionOk="0">
                <a:moveTo>
                  <a:pt x="1839" y="1"/>
                </a:moveTo>
                <a:cubicBezTo>
                  <a:pt x="1678" y="1"/>
                  <a:pt x="1518" y="81"/>
                  <a:pt x="1433" y="249"/>
                </a:cubicBezTo>
                <a:cubicBezTo>
                  <a:pt x="877" y="1376"/>
                  <a:pt x="1148" y="3316"/>
                  <a:pt x="1134" y="4385"/>
                </a:cubicBezTo>
                <a:cubicBezTo>
                  <a:pt x="801" y="3825"/>
                  <a:pt x="468" y="3566"/>
                  <a:pt x="263" y="3566"/>
                </a:cubicBezTo>
                <a:cubicBezTo>
                  <a:pt x="82" y="3566"/>
                  <a:pt x="0" y="3768"/>
                  <a:pt x="107" y="4143"/>
                </a:cubicBezTo>
                <a:cubicBezTo>
                  <a:pt x="107" y="4143"/>
                  <a:pt x="79" y="5269"/>
                  <a:pt x="1661" y="7138"/>
                </a:cubicBezTo>
                <a:cubicBezTo>
                  <a:pt x="2066" y="7605"/>
                  <a:pt x="2510" y="7797"/>
                  <a:pt x="2950" y="7797"/>
                </a:cubicBezTo>
                <a:cubicBezTo>
                  <a:pt x="4231" y="7797"/>
                  <a:pt x="5478" y="6162"/>
                  <a:pt x="5626" y="4899"/>
                </a:cubicBezTo>
                <a:cubicBezTo>
                  <a:pt x="5871" y="3836"/>
                  <a:pt x="5842" y="3404"/>
                  <a:pt x="5594" y="3404"/>
                </a:cubicBezTo>
                <a:cubicBezTo>
                  <a:pt x="5335" y="3404"/>
                  <a:pt x="4841" y="3872"/>
                  <a:pt x="4171" y="4585"/>
                </a:cubicBezTo>
                <a:cubicBezTo>
                  <a:pt x="4101" y="4200"/>
                  <a:pt x="4129" y="2788"/>
                  <a:pt x="4044" y="2118"/>
                </a:cubicBezTo>
                <a:cubicBezTo>
                  <a:pt x="4027" y="1932"/>
                  <a:pt x="3874" y="1821"/>
                  <a:pt x="3717" y="1821"/>
                </a:cubicBezTo>
                <a:cubicBezTo>
                  <a:pt x="3609" y="1821"/>
                  <a:pt x="3499" y="1873"/>
                  <a:pt x="3430" y="1989"/>
                </a:cubicBezTo>
                <a:cubicBezTo>
                  <a:pt x="3017" y="2660"/>
                  <a:pt x="2802" y="3915"/>
                  <a:pt x="2732" y="4471"/>
                </a:cubicBezTo>
                <a:cubicBezTo>
                  <a:pt x="2446" y="3116"/>
                  <a:pt x="2660" y="1647"/>
                  <a:pt x="2289" y="335"/>
                </a:cubicBezTo>
                <a:cubicBezTo>
                  <a:pt x="2227" y="117"/>
                  <a:pt x="2033" y="1"/>
                  <a:pt x="1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50"/>
          <p:cNvGrpSpPr/>
          <p:nvPr/>
        </p:nvGrpSpPr>
        <p:grpSpPr>
          <a:xfrm>
            <a:off x="7178475" y="4214675"/>
            <a:ext cx="651075" cy="403550"/>
            <a:chOff x="5696025" y="3094900"/>
            <a:chExt cx="651075" cy="403550"/>
          </a:xfrm>
        </p:grpSpPr>
        <p:sp>
          <p:nvSpPr>
            <p:cNvPr id="1311" name="Google Shape;1311;p50"/>
            <p:cNvSpPr/>
            <p:nvPr/>
          </p:nvSpPr>
          <p:spPr>
            <a:xfrm>
              <a:off x="5856825" y="3094900"/>
              <a:ext cx="366200" cy="332575"/>
            </a:xfrm>
            <a:custGeom>
              <a:avLst/>
              <a:gdLst/>
              <a:ahLst/>
              <a:cxnLst/>
              <a:rect l="l" t="t" r="r" b="b"/>
              <a:pathLst>
                <a:path w="14648" h="13303" extrusionOk="0">
                  <a:moveTo>
                    <a:pt x="7031" y="1"/>
                  </a:moveTo>
                  <a:cubicBezTo>
                    <a:pt x="6318" y="1"/>
                    <a:pt x="5734" y="2796"/>
                    <a:pt x="5706" y="6319"/>
                  </a:cubicBezTo>
                  <a:cubicBezTo>
                    <a:pt x="4500" y="4004"/>
                    <a:pt x="3201" y="2484"/>
                    <a:pt x="2484" y="2484"/>
                  </a:cubicBezTo>
                  <a:cubicBezTo>
                    <a:pt x="2353" y="2484"/>
                    <a:pt x="2242" y="2534"/>
                    <a:pt x="2154" y="2640"/>
                  </a:cubicBezTo>
                  <a:cubicBezTo>
                    <a:pt x="1669" y="3253"/>
                    <a:pt x="2112" y="5477"/>
                    <a:pt x="3152" y="7902"/>
                  </a:cubicBezTo>
                  <a:cubicBezTo>
                    <a:pt x="2600" y="7733"/>
                    <a:pt x="2090" y="7649"/>
                    <a:pt x="1655" y="7649"/>
                  </a:cubicBezTo>
                  <a:cubicBezTo>
                    <a:pt x="877" y="7649"/>
                    <a:pt x="339" y="7919"/>
                    <a:pt x="229" y="8459"/>
                  </a:cubicBezTo>
                  <a:cubicBezTo>
                    <a:pt x="1" y="9556"/>
                    <a:pt x="1627" y="11340"/>
                    <a:pt x="3852" y="12452"/>
                  </a:cubicBezTo>
                  <a:cubicBezTo>
                    <a:pt x="4972" y="13019"/>
                    <a:pt x="6035" y="13301"/>
                    <a:pt x="6837" y="13301"/>
                  </a:cubicBezTo>
                  <a:cubicBezTo>
                    <a:pt x="7004" y="13301"/>
                    <a:pt x="7160" y="13289"/>
                    <a:pt x="7303" y="13264"/>
                  </a:cubicBezTo>
                  <a:cubicBezTo>
                    <a:pt x="7438" y="13290"/>
                    <a:pt x="7586" y="13303"/>
                    <a:pt x="7746" y="13303"/>
                  </a:cubicBezTo>
                  <a:cubicBezTo>
                    <a:pt x="8565" y="13303"/>
                    <a:pt x="9684" y="12968"/>
                    <a:pt x="10854" y="12323"/>
                  </a:cubicBezTo>
                  <a:cubicBezTo>
                    <a:pt x="13065" y="11111"/>
                    <a:pt x="14647" y="9243"/>
                    <a:pt x="14406" y="8159"/>
                  </a:cubicBezTo>
                  <a:cubicBezTo>
                    <a:pt x="14288" y="7661"/>
                    <a:pt x="13803" y="7415"/>
                    <a:pt x="13098" y="7415"/>
                  </a:cubicBezTo>
                  <a:cubicBezTo>
                    <a:pt x="12429" y="7415"/>
                    <a:pt x="11563" y="7636"/>
                    <a:pt x="10626" y="8073"/>
                  </a:cubicBezTo>
                  <a:cubicBezTo>
                    <a:pt x="11781" y="5293"/>
                    <a:pt x="12266" y="2654"/>
                    <a:pt x="11696" y="2041"/>
                  </a:cubicBezTo>
                  <a:cubicBezTo>
                    <a:pt x="11617" y="1954"/>
                    <a:pt x="11520" y="1912"/>
                    <a:pt x="11409" y="1912"/>
                  </a:cubicBezTo>
                  <a:cubicBezTo>
                    <a:pt x="10721" y="1912"/>
                    <a:pt x="9474" y="3524"/>
                    <a:pt x="8344" y="5920"/>
                  </a:cubicBezTo>
                  <a:cubicBezTo>
                    <a:pt x="8287" y="2597"/>
                    <a:pt x="7716" y="1"/>
                    <a:pt x="7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0"/>
            <p:cNvSpPr/>
            <p:nvPr/>
          </p:nvSpPr>
          <p:spPr>
            <a:xfrm>
              <a:off x="5696025" y="3157825"/>
              <a:ext cx="220825" cy="293075"/>
            </a:xfrm>
            <a:custGeom>
              <a:avLst/>
              <a:gdLst/>
              <a:ahLst/>
              <a:cxnLst/>
              <a:rect l="l" t="t" r="r" b="b"/>
              <a:pathLst>
                <a:path w="8833" h="11723" extrusionOk="0">
                  <a:moveTo>
                    <a:pt x="6066" y="1"/>
                  </a:moveTo>
                  <a:cubicBezTo>
                    <a:pt x="5773" y="1"/>
                    <a:pt x="5479" y="179"/>
                    <a:pt x="5378" y="507"/>
                  </a:cubicBezTo>
                  <a:cubicBezTo>
                    <a:pt x="4821" y="2462"/>
                    <a:pt x="5134" y="4672"/>
                    <a:pt x="4721" y="6712"/>
                  </a:cubicBezTo>
                  <a:cubicBezTo>
                    <a:pt x="4607" y="5885"/>
                    <a:pt x="4294" y="3987"/>
                    <a:pt x="3680" y="2989"/>
                  </a:cubicBezTo>
                  <a:cubicBezTo>
                    <a:pt x="3574" y="2819"/>
                    <a:pt x="3407" y="2741"/>
                    <a:pt x="3241" y="2741"/>
                  </a:cubicBezTo>
                  <a:cubicBezTo>
                    <a:pt x="3004" y="2741"/>
                    <a:pt x="2772" y="2903"/>
                    <a:pt x="2738" y="3189"/>
                  </a:cubicBezTo>
                  <a:cubicBezTo>
                    <a:pt x="2624" y="4187"/>
                    <a:pt x="2668" y="6313"/>
                    <a:pt x="2554" y="6897"/>
                  </a:cubicBezTo>
                  <a:cubicBezTo>
                    <a:pt x="1550" y="5821"/>
                    <a:pt x="810" y="5115"/>
                    <a:pt x="421" y="5115"/>
                  </a:cubicBezTo>
                  <a:cubicBezTo>
                    <a:pt x="48" y="5115"/>
                    <a:pt x="1" y="5767"/>
                    <a:pt x="357" y="7368"/>
                  </a:cubicBezTo>
                  <a:cubicBezTo>
                    <a:pt x="579" y="9265"/>
                    <a:pt x="2465" y="11722"/>
                    <a:pt x="4385" y="11722"/>
                  </a:cubicBezTo>
                  <a:cubicBezTo>
                    <a:pt x="5048" y="11722"/>
                    <a:pt x="5715" y="11429"/>
                    <a:pt x="6319" y="10719"/>
                  </a:cubicBezTo>
                  <a:cubicBezTo>
                    <a:pt x="8715" y="7938"/>
                    <a:pt x="8671" y="6241"/>
                    <a:pt x="8671" y="6241"/>
                  </a:cubicBezTo>
                  <a:cubicBezTo>
                    <a:pt x="8832" y="5665"/>
                    <a:pt x="8710" y="5356"/>
                    <a:pt x="8438" y="5356"/>
                  </a:cubicBezTo>
                  <a:cubicBezTo>
                    <a:pt x="8130" y="5356"/>
                    <a:pt x="7631" y="5750"/>
                    <a:pt x="7131" y="6598"/>
                  </a:cubicBezTo>
                  <a:cubicBezTo>
                    <a:pt x="7103" y="4972"/>
                    <a:pt x="7502" y="2062"/>
                    <a:pt x="6675" y="380"/>
                  </a:cubicBezTo>
                  <a:cubicBezTo>
                    <a:pt x="6546" y="122"/>
                    <a:pt x="6306" y="1"/>
                    <a:pt x="6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0"/>
            <p:cNvSpPr/>
            <p:nvPr/>
          </p:nvSpPr>
          <p:spPr>
            <a:xfrm>
              <a:off x="6102675" y="3136800"/>
              <a:ext cx="220825" cy="293200"/>
            </a:xfrm>
            <a:custGeom>
              <a:avLst/>
              <a:gdLst/>
              <a:ahLst/>
              <a:cxnLst/>
              <a:rect l="l" t="t" r="r" b="b"/>
              <a:pathLst>
                <a:path w="8833" h="11728" extrusionOk="0">
                  <a:moveTo>
                    <a:pt x="6060" y="0"/>
                  </a:moveTo>
                  <a:cubicBezTo>
                    <a:pt x="5769" y="0"/>
                    <a:pt x="5478" y="179"/>
                    <a:pt x="5384" y="507"/>
                  </a:cubicBezTo>
                  <a:cubicBezTo>
                    <a:pt x="4828" y="2461"/>
                    <a:pt x="5142" y="4672"/>
                    <a:pt x="4714" y="6711"/>
                  </a:cubicBezTo>
                  <a:cubicBezTo>
                    <a:pt x="4600" y="5884"/>
                    <a:pt x="4286" y="3987"/>
                    <a:pt x="3672" y="2989"/>
                  </a:cubicBezTo>
                  <a:cubicBezTo>
                    <a:pt x="3567" y="2819"/>
                    <a:pt x="3402" y="2741"/>
                    <a:pt x="3239" y="2741"/>
                  </a:cubicBezTo>
                  <a:cubicBezTo>
                    <a:pt x="3004" y="2741"/>
                    <a:pt x="2774" y="2903"/>
                    <a:pt x="2731" y="3189"/>
                  </a:cubicBezTo>
                  <a:cubicBezTo>
                    <a:pt x="2617" y="4187"/>
                    <a:pt x="2674" y="6312"/>
                    <a:pt x="2546" y="6897"/>
                  </a:cubicBezTo>
                  <a:cubicBezTo>
                    <a:pt x="1543" y="5821"/>
                    <a:pt x="802" y="5115"/>
                    <a:pt x="416" y="5115"/>
                  </a:cubicBezTo>
                  <a:cubicBezTo>
                    <a:pt x="45" y="5115"/>
                    <a:pt x="0" y="5767"/>
                    <a:pt x="364" y="7367"/>
                  </a:cubicBezTo>
                  <a:cubicBezTo>
                    <a:pt x="587" y="9267"/>
                    <a:pt x="2468" y="11728"/>
                    <a:pt x="4392" y="11728"/>
                  </a:cubicBezTo>
                  <a:cubicBezTo>
                    <a:pt x="5053" y="11728"/>
                    <a:pt x="5720" y="11437"/>
                    <a:pt x="6325" y="10733"/>
                  </a:cubicBezTo>
                  <a:cubicBezTo>
                    <a:pt x="8707" y="7937"/>
                    <a:pt x="8664" y="6241"/>
                    <a:pt x="8664" y="6241"/>
                  </a:cubicBezTo>
                  <a:cubicBezTo>
                    <a:pt x="8832" y="5670"/>
                    <a:pt x="8709" y="5361"/>
                    <a:pt x="8434" y="5361"/>
                  </a:cubicBezTo>
                  <a:cubicBezTo>
                    <a:pt x="8124" y="5361"/>
                    <a:pt x="7622" y="5751"/>
                    <a:pt x="7124" y="6597"/>
                  </a:cubicBezTo>
                  <a:cubicBezTo>
                    <a:pt x="7095" y="4971"/>
                    <a:pt x="7509" y="2061"/>
                    <a:pt x="6667" y="379"/>
                  </a:cubicBezTo>
                  <a:cubicBezTo>
                    <a:pt x="6539" y="121"/>
                    <a:pt x="6300" y="0"/>
                    <a:pt x="6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5773750" y="3165500"/>
              <a:ext cx="573350" cy="332950"/>
            </a:xfrm>
            <a:custGeom>
              <a:avLst/>
              <a:gdLst/>
              <a:ahLst/>
              <a:cxnLst/>
              <a:rect l="l" t="t" r="r" b="b"/>
              <a:pathLst>
                <a:path w="22934" h="13318" extrusionOk="0">
                  <a:moveTo>
                    <a:pt x="10997" y="1"/>
                  </a:moveTo>
                  <a:cubicBezTo>
                    <a:pt x="9884" y="1"/>
                    <a:pt x="8972" y="2811"/>
                    <a:pt x="8915" y="6333"/>
                  </a:cubicBezTo>
                  <a:cubicBezTo>
                    <a:pt x="7045" y="4017"/>
                    <a:pt x="5002" y="2497"/>
                    <a:pt x="3881" y="2497"/>
                  </a:cubicBezTo>
                  <a:cubicBezTo>
                    <a:pt x="3676" y="2497"/>
                    <a:pt x="3503" y="2548"/>
                    <a:pt x="3366" y="2653"/>
                  </a:cubicBezTo>
                  <a:cubicBezTo>
                    <a:pt x="2596" y="3267"/>
                    <a:pt x="3295" y="5477"/>
                    <a:pt x="4935" y="7902"/>
                  </a:cubicBezTo>
                  <a:cubicBezTo>
                    <a:pt x="4077" y="7740"/>
                    <a:pt x="3286" y="7659"/>
                    <a:pt x="2611" y="7659"/>
                  </a:cubicBezTo>
                  <a:cubicBezTo>
                    <a:pt x="1380" y="7659"/>
                    <a:pt x="532" y="7929"/>
                    <a:pt x="357" y="8472"/>
                  </a:cubicBezTo>
                  <a:cubicBezTo>
                    <a:pt x="0" y="9571"/>
                    <a:pt x="2539" y="11353"/>
                    <a:pt x="6019" y="12466"/>
                  </a:cubicBezTo>
                  <a:cubicBezTo>
                    <a:pt x="7778" y="13032"/>
                    <a:pt x="9439" y="13316"/>
                    <a:pt x="10704" y="13316"/>
                  </a:cubicBezTo>
                  <a:cubicBezTo>
                    <a:pt x="10967" y="13316"/>
                    <a:pt x="11212" y="13304"/>
                    <a:pt x="11438" y="13279"/>
                  </a:cubicBezTo>
                  <a:cubicBezTo>
                    <a:pt x="11650" y="13305"/>
                    <a:pt x="11881" y="13317"/>
                    <a:pt x="12129" y="13317"/>
                  </a:cubicBezTo>
                  <a:cubicBezTo>
                    <a:pt x="13409" y="13317"/>
                    <a:pt x="15150" y="12983"/>
                    <a:pt x="17001" y="12338"/>
                  </a:cubicBezTo>
                  <a:cubicBezTo>
                    <a:pt x="20452" y="11111"/>
                    <a:pt x="22934" y="9257"/>
                    <a:pt x="22549" y="8173"/>
                  </a:cubicBezTo>
                  <a:cubicBezTo>
                    <a:pt x="22374" y="7670"/>
                    <a:pt x="21621" y="7424"/>
                    <a:pt x="20522" y="7424"/>
                  </a:cubicBezTo>
                  <a:cubicBezTo>
                    <a:pt x="19472" y="7424"/>
                    <a:pt x="18107" y="7648"/>
                    <a:pt x="16630" y="8088"/>
                  </a:cubicBezTo>
                  <a:cubicBezTo>
                    <a:pt x="18442" y="5292"/>
                    <a:pt x="19197" y="2668"/>
                    <a:pt x="18313" y="2054"/>
                  </a:cubicBezTo>
                  <a:cubicBezTo>
                    <a:pt x="18188" y="1967"/>
                    <a:pt x="18037" y="1926"/>
                    <a:pt x="17862" y="1926"/>
                  </a:cubicBezTo>
                  <a:cubicBezTo>
                    <a:pt x="16779" y="1926"/>
                    <a:pt x="14822" y="3539"/>
                    <a:pt x="13064" y="5934"/>
                  </a:cubicBezTo>
                  <a:cubicBezTo>
                    <a:pt x="12965" y="2611"/>
                    <a:pt x="12081" y="1"/>
                    <a:pt x="10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0"/>
          <p:cNvGrpSpPr/>
          <p:nvPr/>
        </p:nvGrpSpPr>
        <p:grpSpPr>
          <a:xfrm>
            <a:off x="5841641" y="2433035"/>
            <a:ext cx="2586356" cy="928243"/>
            <a:chOff x="1553275" y="3232900"/>
            <a:chExt cx="3022150" cy="1084650"/>
          </a:xfrm>
        </p:grpSpPr>
        <p:sp>
          <p:nvSpPr>
            <p:cNvPr id="1316" name="Google Shape;1316;p50"/>
            <p:cNvSpPr/>
            <p:nvPr/>
          </p:nvSpPr>
          <p:spPr>
            <a:xfrm>
              <a:off x="2340525" y="3278550"/>
              <a:ext cx="2234900" cy="1039000"/>
            </a:xfrm>
            <a:custGeom>
              <a:avLst/>
              <a:gdLst/>
              <a:ahLst/>
              <a:cxnLst/>
              <a:rect l="l" t="t" r="r" b="b"/>
              <a:pathLst>
                <a:path w="89396" h="41560" extrusionOk="0">
                  <a:moveTo>
                    <a:pt x="71425" y="0"/>
                  </a:moveTo>
                  <a:lnTo>
                    <a:pt x="67646" y="86"/>
                  </a:lnTo>
                  <a:lnTo>
                    <a:pt x="63524" y="200"/>
                  </a:lnTo>
                  <a:cubicBezTo>
                    <a:pt x="63524" y="200"/>
                    <a:pt x="62640" y="6504"/>
                    <a:pt x="61185" y="10853"/>
                  </a:cubicBezTo>
                  <a:cubicBezTo>
                    <a:pt x="56921" y="11367"/>
                    <a:pt x="54782" y="11438"/>
                    <a:pt x="50945" y="11652"/>
                  </a:cubicBezTo>
                  <a:cubicBezTo>
                    <a:pt x="49933" y="13791"/>
                    <a:pt x="49889" y="16858"/>
                    <a:pt x="48678" y="19039"/>
                  </a:cubicBezTo>
                  <a:cubicBezTo>
                    <a:pt x="44456" y="19340"/>
                    <a:pt x="42616" y="20836"/>
                    <a:pt x="41176" y="21093"/>
                  </a:cubicBezTo>
                  <a:cubicBezTo>
                    <a:pt x="40292" y="22306"/>
                    <a:pt x="39122" y="25600"/>
                    <a:pt x="36997" y="27982"/>
                  </a:cubicBezTo>
                  <a:lnTo>
                    <a:pt x="36983" y="27996"/>
                  </a:lnTo>
                  <a:cubicBezTo>
                    <a:pt x="36954" y="28025"/>
                    <a:pt x="36926" y="28053"/>
                    <a:pt x="36911" y="28082"/>
                  </a:cubicBezTo>
                  <a:cubicBezTo>
                    <a:pt x="36882" y="28086"/>
                    <a:pt x="36854" y="28088"/>
                    <a:pt x="36825" y="28088"/>
                  </a:cubicBezTo>
                  <a:cubicBezTo>
                    <a:pt x="34246" y="28088"/>
                    <a:pt x="31114" y="11133"/>
                    <a:pt x="27983" y="6760"/>
                  </a:cubicBezTo>
                  <a:cubicBezTo>
                    <a:pt x="27747" y="6433"/>
                    <a:pt x="27536" y="6286"/>
                    <a:pt x="27338" y="6286"/>
                  </a:cubicBezTo>
                  <a:cubicBezTo>
                    <a:pt x="27320" y="6286"/>
                    <a:pt x="27302" y="6287"/>
                    <a:pt x="27285" y="6289"/>
                  </a:cubicBezTo>
                  <a:cubicBezTo>
                    <a:pt x="26315" y="6375"/>
                    <a:pt x="25716" y="9955"/>
                    <a:pt x="24446" y="12522"/>
                  </a:cubicBezTo>
                  <a:cubicBezTo>
                    <a:pt x="23918" y="12865"/>
                    <a:pt x="23173" y="12950"/>
                    <a:pt x="22448" y="12950"/>
                  </a:cubicBezTo>
                  <a:cubicBezTo>
                    <a:pt x="21722" y="12950"/>
                    <a:pt x="21016" y="12865"/>
                    <a:pt x="20567" y="12865"/>
                  </a:cubicBezTo>
                  <a:cubicBezTo>
                    <a:pt x="19939" y="13121"/>
                    <a:pt x="19283" y="17727"/>
                    <a:pt x="18057" y="21393"/>
                  </a:cubicBezTo>
                  <a:cubicBezTo>
                    <a:pt x="16431" y="22591"/>
                    <a:pt x="11853" y="22976"/>
                    <a:pt x="7160" y="23476"/>
                  </a:cubicBezTo>
                  <a:cubicBezTo>
                    <a:pt x="5221" y="27669"/>
                    <a:pt x="5107" y="28667"/>
                    <a:pt x="1085" y="29751"/>
                  </a:cubicBezTo>
                  <a:cubicBezTo>
                    <a:pt x="743" y="29836"/>
                    <a:pt x="387" y="29936"/>
                    <a:pt x="1" y="30021"/>
                  </a:cubicBezTo>
                  <a:cubicBezTo>
                    <a:pt x="1613" y="33716"/>
                    <a:pt x="2597" y="37637"/>
                    <a:pt x="3610" y="41560"/>
                  </a:cubicBezTo>
                  <a:lnTo>
                    <a:pt x="89395" y="41560"/>
                  </a:lnTo>
                  <a:cubicBezTo>
                    <a:pt x="89110" y="34385"/>
                    <a:pt x="87769" y="24174"/>
                    <a:pt x="83990" y="19039"/>
                  </a:cubicBezTo>
                  <a:cubicBezTo>
                    <a:pt x="81209" y="18469"/>
                    <a:pt x="78527" y="18027"/>
                    <a:pt x="74777" y="16915"/>
                  </a:cubicBezTo>
                  <a:cubicBezTo>
                    <a:pt x="73992" y="15289"/>
                    <a:pt x="73279" y="12066"/>
                    <a:pt x="72723" y="8856"/>
                  </a:cubicBezTo>
                  <a:cubicBezTo>
                    <a:pt x="71925" y="4407"/>
                    <a:pt x="71425" y="0"/>
                    <a:pt x="71425"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0"/>
            <p:cNvSpPr/>
            <p:nvPr/>
          </p:nvSpPr>
          <p:spPr>
            <a:xfrm>
              <a:off x="2677825" y="3435675"/>
              <a:ext cx="713500" cy="881875"/>
            </a:xfrm>
            <a:custGeom>
              <a:avLst/>
              <a:gdLst/>
              <a:ahLst/>
              <a:cxnLst/>
              <a:rect l="l" t="t" r="r" b="b"/>
              <a:pathLst>
                <a:path w="28540" h="35275" extrusionOk="0">
                  <a:moveTo>
                    <a:pt x="13846" y="1"/>
                  </a:moveTo>
                  <a:cubicBezTo>
                    <a:pt x="13828" y="1"/>
                    <a:pt x="13810" y="2"/>
                    <a:pt x="13793" y="4"/>
                  </a:cubicBezTo>
                  <a:cubicBezTo>
                    <a:pt x="13964" y="5709"/>
                    <a:pt x="14291" y="14209"/>
                    <a:pt x="14291" y="14209"/>
                  </a:cubicBezTo>
                  <a:cubicBezTo>
                    <a:pt x="14291" y="14209"/>
                    <a:pt x="13237" y="14249"/>
                    <a:pt x="11999" y="14249"/>
                  </a:cubicBezTo>
                  <a:cubicBezTo>
                    <a:pt x="10659" y="14249"/>
                    <a:pt x="9104" y="14202"/>
                    <a:pt x="8444" y="14010"/>
                  </a:cubicBezTo>
                  <a:cubicBezTo>
                    <a:pt x="8409" y="13999"/>
                    <a:pt x="8373" y="13994"/>
                    <a:pt x="8338" y="13994"/>
                  </a:cubicBezTo>
                  <a:cubicBezTo>
                    <a:pt x="8188" y="13994"/>
                    <a:pt x="8046" y="14088"/>
                    <a:pt x="7987" y="14238"/>
                  </a:cubicBezTo>
                  <a:cubicBezTo>
                    <a:pt x="7103" y="16791"/>
                    <a:pt x="2967" y="27573"/>
                    <a:pt x="1" y="35275"/>
                  </a:cubicBezTo>
                  <a:lnTo>
                    <a:pt x="28540" y="35275"/>
                  </a:lnTo>
                  <a:lnTo>
                    <a:pt x="23491" y="21711"/>
                  </a:lnTo>
                  <a:cubicBezTo>
                    <a:pt x="23462" y="21740"/>
                    <a:pt x="23434" y="21768"/>
                    <a:pt x="23419" y="21797"/>
                  </a:cubicBezTo>
                  <a:cubicBezTo>
                    <a:pt x="23390" y="21801"/>
                    <a:pt x="23362" y="21803"/>
                    <a:pt x="23333" y="21803"/>
                  </a:cubicBezTo>
                  <a:cubicBezTo>
                    <a:pt x="20754" y="21803"/>
                    <a:pt x="17622" y="4848"/>
                    <a:pt x="14491" y="475"/>
                  </a:cubicBezTo>
                  <a:cubicBezTo>
                    <a:pt x="14255" y="148"/>
                    <a:pt x="14044" y="1"/>
                    <a:pt x="13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0"/>
            <p:cNvSpPr/>
            <p:nvPr/>
          </p:nvSpPr>
          <p:spPr>
            <a:xfrm>
              <a:off x="3800625" y="3278550"/>
              <a:ext cx="774800" cy="1039000"/>
            </a:xfrm>
            <a:custGeom>
              <a:avLst/>
              <a:gdLst/>
              <a:ahLst/>
              <a:cxnLst/>
              <a:rect l="l" t="t" r="r" b="b"/>
              <a:pathLst>
                <a:path w="30992" h="41560" extrusionOk="0">
                  <a:moveTo>
                    <a:pt x="13021" y="0"/>
                  </a:moveTo>
                  <a:lnTo>
                    <a:pt x="9242" y="86"/>
                  </a:lnTo>
                  <a:lnTo>
                    <a:pt x="8928" y="15674"/>
                  </a:lnTo>
                  <a:lnTo>
                    <a:pt x="14076" y="23647"/>
                  </a:lnTo>
                  <a:lnTo>
                    <a:pt x="3694" y="27611"/>
                  </a:lnTo>
                  <a:lnTo>
                    <a:pt x="0" y="28253"/>
                  </a:lnTo>
                  <a:lnTo>
                    <a:pt x="2296" y="41560"/>
                  </a:lnTo>
                  <a:lnTo>
                    <a:pt x="30991" y="41560"/>
                  </a:lnTo>
                  <a:cubicBezTo>
                    <a:pt x="30706" y="34385"/>
                    <a:pt x="29365" y="24174"/>
                    <a:pt x="25586" y="19039"/>
                  </a:cubicBezTo>
                  <a:cubicBezTo>
                    <a:pt x="22805" y="18469"/>
                    <a:pt x="20123" y="18027"/>
                    <a:pt x="16373" y="16915"/>
                  </a:cubicBezTo>
                  <a:cubicBezTo>
                    <a:pt x="15588" y="15289"/>
                    <a:pt x="14875" y="12066"/>
                    <a:pt x="14319" y="8856"/>
                  </a:cubicBezTo>
                  <a:cubicBezTo>
                    <a:pt x="13521" y="4407"/>
                    <a:pt x="13021" y="0"/>
                    <a:pt x="13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0"/>
            <p:cNvSpPr/>
            <p:nvPr/>
          </p:nvSpPr>
          <p:spPr>
            <a:xfrm>
              <a:off x="1553275" y="3232900"/>
              <a:ext cx="926000" cy="1084650"/>
            </a:xfrm>
            <a:custGeom>
              <a:avLst/>
              <a:gdLst/>
              <a:ahLst/>
              <a:cxnLst/>
              <a:rect l="l" t="t" r="r" b="b"/>
              <a:pathLst>
                <a:path w="37040" h="43386" extrusionOk="0">
                  <a:moveTo>
                    <a:pt x="16858" y="1"/>
                  </a:moveTo>
                  <a:lnTo>
                    <a:pt x="16616" y="742"/>
                  </a:lnTo>
                  <a:lnTo>
                    <a:pt x="12166" y="14377"/>
                  </a:lnTo>
                  <a:lnTo>
                    <a:pt x="6091" y="17129"/>
                  </a:lnTo>
                  <a:lnTo>
                    <a:pt x="0" y="42558"/>
                  </a:lnTo>
                  <a:lnTo>
                    <a:pt x="0" y="42558"/>
                  </a:lnTo>
                  <a:lnTo>
                    <a:pt x="16103" y="42287"/>
                  </a:lnTo>
                  <a:lnTo>
                    <a:pt x="37039" y="43386"/>
                  </a:lnTo>
                  <a:lnTo>
                    <a:pt x="29851" y="18798"/>
                  </a:lnTo>
                  <a:lnTo>
                    <a:pt x="25430" y="18513"/>
                  </a:lnTo>
                  <a:lnTo>
                    <a:pt x="23490" y="4150"/>
                  </a:lnTo>
                  <a:lnTo>
                    <a:pt x="17971" y="3865"/>
                  </a:lnTo>
                  <a:lnTo>
                    <a:pt x="16858" y="1"/>
                  </a:ln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0"/>
            <p:cNvSpPr/>
            <p:nvPr/>
          </p:nvSpPr>
          <p:spPr>
            <a:xfrm>
              <a:off x="1955825" y="3232900"/>
              <a:ext cx="523450" cy="1084650"/>
            </a:xfrm>
            <a:custGeom>
              <a:avLst/>
              <a:gdLst/>
              <a:ahLst/>
              <a:cxnLst/>
              <a:rect l="l" t="t" r="r" b="b"/>
              <a:pathLst>
                <a:path w="20938" h="43386" extrusionOk="0">
                  <a:moveTo>
                    <a:pt x="756" y="1"/>
                  </a:moveTo>
                  <a:lnTo>
                    <a:pt x="514" y="742"/>
                  </a:lnTo>
                  <a:lnTo>
                    <a:pt x="756" y="14377"/>
                  </a:lnTo>
                  <a:lnTo>
                    <a:pt x="4907" y="12437"/>
                  </a:lnTo>
                  <a:lnTo>
                    <a:pt x="3481" y="24218"/>
                  </a:lnTo>
                  <a:lnTo>
                    <a:pt x="6847" y="23775"/>
                  </a:lnTo>
                  <a:lnTo>
                    <a:pt x="1" y="42287"/>
                  </a:lnTo>
                  <a:lnTo>
                    <a:pt x="20937" y="43386"/>
                  </a:lnTo>
                  <a:lnTo>
                    <a:pt x="13749" y="18798"/>
                  </a:lnTo>
                  <a:lnTo>
                    <a:pt x="9328" y="18513"/>
                  </a:lnTo>
                  <a:lnTo>
                    <a:pt x="7388" y="4150"/>
                  </a:lnTo>
                  <a:lnTo>
                    <a:pt x="1869" y="386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0"/>
          <p:cNvGrpSpPr/>
          <p:nvPr/>
        </p:nvGrpSpPr>
        <p:grpSpPr>
          <a:xfrm>
            <a:off x="5302738" y="3786900"/>
            <a:ext cx="603300" cy="804775"/>
            <a:chOff x="1816288" y="3765225"/>
            <a:chExt cx="603300" cy="804775"/>
          </a:xfrm>
        </p:grpSpPr>
        <p:sp>
          <p:nvSpPr>
            <p:cNvPr id="1322" name="Google Shape;1322;p50"/>
            <p:cNvSpPr/>
            <p:nvPr/>
          </p:nvSpPr>
          <p:spPr>
            <a:xfrm>
              <a:off x="1847663" y="3765225"/>
              <a:ext cx="412575" cy="698800"/>
            </a:xfrm>
            <a:custGeom>
              <a:avLst/>
              <a:gdLst/>
              <a:ahLst/>
              <a:cxnLst/>
              <a:rect l="l" t="t" r="r" b="b"/>
              <a:pathLst>
                <a:path w="16503" h="27952" extrusionOk="0">
                  <a:moveTo>
                    <a:pt x="9242" y="1"/>
                  </a:moveTo>
                  <a:cubicBezTo>
                    <a:pt x="8415" y="4621"/>
                    <a:pt x="6703" y="4308"/>
                    <a:pt x="5663" y="6689"/>
                  </a:cubicBezTo>
                  <a:cubicBezTo>
                    <a:pt x="4821" y="8586"/>
                    <a:pt x="5092" y="12051"/>
                    <a:pt x="4821" y="13535"/>
                  </a:cubicBezTo>
                  <a:cubicBezTo>
                    <a:pt x="3809" y="11880"/>
                    <a:pt x="4250" y="9385"/>
                    <a:pt x="4165" y="9342"/>
                  </a:cubicBezTo>
                  <a:cubicBezTo>
                    <a:pt x="4139" y="9331"/>
                    <a:pt x="4113" y="9326"/>
                    <a:pt x="4088" y="9326"/>
                  </a:cubicBezTo>
                  <a:cubicBezTo>
                    <a:pt x="3944" y="9326"/>
                    <a:pt x="3810" y="9479"/>
                    <a:pt x="3737" y="9613"/>
                  </a:cubicBezTo>
                  <a:cubicBezTo>
                    <a:pt x="3381" y="10269"/>
                    <a:pt x="3138" y="10967"/>
                    <a:pt x="2982" y="11695"/>
                  </a:cubicBezTo>
                  <a:cubicBezTo>
                    <a:pt x="2639" y="13122"/>
                    <a:pt x="1826" y="17927"/>
                    <a:pt x="3794" y="20323"/>
                  </a:cubicBezTo>
                  <a:cubicBezTo>
                    <a:pt x="3755" y="20325"/>
                    <a:pt x="3715" y="20327"/>
                    <a:pt x="3676" y="20327"/>
                  </a:cubicBezTo>
                  <a:cubicBezTo>
                    <a:pt x="2435" y="20327"/>
                    <a:pt x="1438" y="19219"/>
                    <a:pt x="0" y="17186"/>
                  </a:cubicBezTo>
                  <a:lnTo>
                    <a:pt x="0" y="17186"/>
                  </a:lnTo>
                  <a:cubicBezTo>
                    <a:pt x="571" y="23746"/>
                    <a:pt x="2881" y="26556"/>
                    <a:pt x="5435" y="27526"/>
                  </a:cubicBezTo>
                  <a:cubicBezTo>
                    <a:pt x="6239" y="27830"/>
                    <a:pt x="7068" y="27951"/>
                    <a:pt x="7875" y="27951"/>
                  </a:cubicBezTo>
                  <a:cubicBezTo>
                    <a:pt x="9757" y="27951"/>
                    <a:pt x="11517" y="27291"/>
                    <a:pt x="12566" y="26741"/>
                  </a:cubicBezTo>
                  <a:cubicBezTo>
                    <a:pt x="12994" y="26513"/>
                    <a:pt x="13293" y="26300"/>
                    <a:pt x="13450" y="26171"/>
                  </a:cubicBezTo>
                  <a:cubicBezTo>
                    <a:pt x="16502" y="23204"/>
                    <a:pt x="16202" y="19724"/>
                    <a:pt x="15703" y="18526"/>
                  </a:cubicBezTo>
                  <a:lnTo>
                    <a:pt x="15703" y="18526"/>
                  </a:lnTo>
                  <a:cubicBezTo>
                    <a:pt x="14698" y="20880"/>
                    <a:pt x="13612" y="21685"/>
                    <a:pt x="12966" y="21685"/>
                  </a:cubicBezTo>
                  <a:cubicBezTo>
                    <a:pt x="12457" y="21685"/>
                    <a:pt x="12220" y="21186"/>
                    <a:pt x="12509" y="20551"/>
                  </a:cubicBezTo>
                  <a:cubicBezTo>
                    <a:pt x="13364" y="19283"/>
                    <a:pt x="15932" y="12979"/>
                    <a:pt x="11239" y="8843"/>
                  </a:cubicBezTo>
                  <a:lnTo>
                    <a:pt x="11239" y="8843"/>
                  </a:lnTo>
                  <a:cubicBezTo>
                    <a:pt x="11653" y="9627"/>
                    <a:pt x="11995" y="10482"/>
                    <a:pt x="12066" y="11367"/>
                  </a:cubicBezTo>
                  <a:cubicBezTo>
                    <a:pt x="12123" y="12251"/>
                    <a:pt x="11895" y="13179"/>
                    <a:pt x="11296" y="13835"/>
                  </a:cubicBezTo>
                  <a:cubicBezTo>
                    <a:pt x="11082" y="14077"/>
                    <a:pt x="10782" y="14291"/>
                    <a:pt x="10455" y="14333"/>
                  </a:cubicBezTo>
                  <a:cubicBezTo>
                    <a:pt x="10399" y="14343"/>
                    <a:pt x="10343" y="14348"/>
                    <a:pt x="10287" y="14348"/>
                  </a:cubicBezTo>
                  <a:cubicBezTo>
                    <a:pt x="10102" y="14348"/>
                    <a:pt x="9920" y="14296"/>
                    <a:pt x="9756" y="14219"/>
                  </a:cubicBezTo>
                  <a:cubicBezTo>
                    <a:pt x="8715" y="13706"/>
                    <a:pt x="8002" y="8215"/>
                    <a:pt x="8044" y="7060"/>
                  </a:cubicBezTo>
                  <a:cubicBezTo>
                    <a:pt x="8158" y="4150"/>
                    <a:pt x="11368" y="3893"/>
                    <a:pt x="9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933938" y="4030500"/>
              <a:ext cx="245000" cy="433525"/>
            </a:xfrm>
            <a:custGeom>
              <a:avLst/>
              <a:gdLst/>
              <a:ahLst/>
              <a:cxnLst/>
              <a:rect l="l" t="t" r="r" b="b"/>
              <a:pathLst>
                <a:path w="9800" h="17341" extrusionOk="0">
                  <a:moveTo>
                    <a:pt x="3467" y="0"/>
                  </a:moveTo>
                  <a:lnTo>
                    <a:pt x="3467" y="0"/>
                  </a:lnTo>
                  <a:cubicBezTo>
                    <a:pt x="2782" y="2210"/>
                    <a:pt x="1940" y="5220"/>
                    <a:pt x="2882" y="10055"/>
                  </a:cubicBezTo>
                  <a:cubicBezTo>
                    <a:pt x="2818" y="10764"/>
                    <a:pt x="2041" y="11706"/>
                    <a:pt x="1301" y="11706"/>
                  </a:cubicBezTo>
                  <a:cubicBezTo>
                    <a:pt x="881" y="11706"/>
                    <a:pt x="473" y="11403"/>
                    <a:pt x="215" y="10583"/>
                  </a:cubicBezTo>
                  <a:lnTo>
                    <a:pt x="215" y="10583"/>
                  </a:lnTo>
                  <a:cubicBezTo>
                    <a:pt x="1" y="12508"/>
                    <a:pt x="657" y="15118"/>
                    <a:pt x="1984" y="16915"/>
                  </a:cubicBezTo>
                  <a:cubicBezTo>
                    <a:pt x="2788" y="17219"/>
                    <a:pt x="3617" y="17340"/>
                    <a:pt x="4424" y="17340"/>
                  </a:cubicBezTo>
                  <a:cubicBezTo>
                    <a:pt x="6306" y="17340"/>
                    <a:pt x="8066" y="16680"/>
                    <a:pt x="9115" y="16130"/>
                  </a:cubicBezTo>
                  <a:cubicBezTo>
                    <a:pt x="9556" y="15232"/>
                    <a:pt x="9784" y="14133"/>
                    <a:pt x="9799" y="13278"/>
                  </a:cubicBezTo>
                  <a:lnTo>
                    <a:pt x="9799" y="13278"/>
                  </a:lnTo>
                  <a:cubicBezTo>
                    <a:pt x="9345" y="13875"/>
                    <a:pt x="8161" y="14528"/>
                    <a:pt x="7400" y="14528"/>
                  </a:cubicBezTo>
                  <a:cubicBezTo>
                    <a:pt x="7015" y="14528"/>
                    <a:pt x="6738" y="14361"/>
                    <a:pt x="6719" y="13934"/>
                  </a:cubicBezTo>
                  <a:cubicBezTo>
                    <a:pt x="6605" y="10697"/>
                    <a:pt x="8658" y="7902"/>
                    <a:pt x="7660" y="4778"/>
                  </a:cubicBezTo>
                  <a:lnTo>
                    <a:pt x="7660" y="4778"/>
                  </a:lnTo>
                  <a:cubicBezTo>
                    <a:pt x="7286" y="5472"/>
                    <a:pt x="6775" y="8589"/>
                    <a:pt x="5402" y="8589"/>
                  </a:cubicBezTo>
                  <a:cubicBezTo>
                    <a:pt x="5307" y="8589"/>
                    <a:pt x="5209" y="8574"/>
                    <a:pt x="5107" y="8543"/>
                  </a:cubicBezTo>
                  <a:cubicBezTo>
                    <a:pt x="3766" y="8130"/>
                    <a:pt x="3338" y="2182"/>
                    <a:pt x="3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0"/>
            <p:cNvSpPr/>
            <p:nvPr/>
          </p:nvSpPr>
          <p:spPr>
            <a:xfrm>
              <a:off x="1990288" y="4404875"/>
              <a:ext cx="303075" cy="154400"/>
            </a:xfrm>
            <a:custGeom>
              <a:avLst/>
              <a:gdLst/>
              <a:ahLst/>
              <a:cxnLst/>
              <a:rect l="l" t="t" r="r" b="b"/>
              <a:pathLst>
                <a:path w="12123" h="6176" extrusionOk="0">
                  <a:moveTo>
                    <a:pt x="3381" y="0"/>
                  </a:moveTo>
                  <a:cubicBezTo>
                    <a:pt x="1968" y="457"/>
                    <a:pt x="0" y="2496"/>
                    <a:pt x="0" y="2496"/>
                  </a:cubicBezTo>
                  <a:lnTo>
                    <a:pt x="5320" y="5091"/>
                  </a:lnTo>
                  <a:lnTo>
                    <a:pt x="5577" y="5192"/>
                  </a:lnTo>
                  <a:lnTo>
                    <a:pt x="8230" y="6175"/>
                  </a:lnTo>
                  <a:lnTo>
                    <a:pt x="9941" y="4707"/>
                  </a:lnTo>
                  <a:lnTo>
                    <a:pt x="12123" y="2824"/>
                  </a:lnTo>
                  <a:lnTo>
                    <a:pt x="4165" y="257"/>
                  </a:lnTo>
                  <a:lnTo>
                    <a:pt x="3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0"/>
            <p:cNvSpPr/>
            <p:nvPr/>
          </p:nvSpPr>
          <p:spPr>
            <a:xfrm>
              <a:off x="1990288" y="4404875"/>
              <a:ext cx="139450" cy="129800"/>
            </a:xfrm>
            <a:custGeom>
              <a:avLst/>
              <a:gdLst/>
              <a:ahLst/>
              <a:cxnLst/>
              <a:rect l="l" t="t" r="r" b="b"/>
              <a:pathLst>
                <a:path w="5578" h="5192" extrusionOk="0">
                  <a:moveTo>
                    <a:pt x="3381" y="0"/>
                  </a:moveTo>
                  <a:cubicBezTo>
                    <a:pt x="1968" y="457"/>
                    <a:pt x="0" y="2496"/>
                    <a:pt x="0" y="2496"/>
                  </a:cubicBezTo>
                  <a:lnTo>
                    <a:pt x="5320" y="5091"/>
                  </a:lnTo>
                  <a:lnTo>
                    <a:pt x="5577" y="5192"/>
                  </a:lnTo>
                  <a:lnTo>
                    <a:pt x="5149" y="3665"/>
                  </a:lnTo>
                  <a:lnTo>
                    <a:pt x="5035" y="3309"/>
                  </a:lnTo>
                  <a:lnTo>
                    <a:pt x="4165" y="257"/>
                  </a:lnTo>
                  <a:lnTo>
                    <a:pt x="3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023788" y="4446950"/>
              <a:ext cx="187575" cy="67050"/>
            </a:xfrm>
            <a:custGeom>
              <a:avLst/>
              <a:gdLst/>
              <a:ahLst/>
              <a:cxnLst/>
              <a:rect l="l" t="t" r="r" b="b"/>
              <a:pathLst>
                <a:path w="7503" h="2682" extrusionOk="0">
                  <a:moveTo>
                    <a:pt x="200" y="0"/>
                  </a:moveTo>
                  <a:lnTo>
                    <a:pt x="1" y="242"/>
                  </a:lnTo>
                  <a:lnTo>
                    <a:pt x="4893" y="2511"/>
                  </a:lnTo>
                  <a:lnTo>
                    <a:pt x="7503" y="2682"/>
                  </a:lnTo>
                  <a:lnTo>
                    <a:pt x="4964" y="2311"/>
                  </a:lnTo>
                  <a:lnTo>
                    <a:pt x="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0"/>
            <p:cNvSpPr/>
            <p:nvPr/>
          </p:nvSpPr>
          <p:spPr>
            <a:xfrm>
              <a:off x="2196013" y="4475000"/>
              <a:ext cx="125550" cy="95000"/>
            </a:xfrm>
            <a:custGeom>
              <a:avLst/>
              <a:gdLst/>
              <a:ahLst/>
              <a:cxnLst/>
              <a:rect l="l" t="t" r="r" b="b"/>
              <a:pathLst>
                <a:path w="5022" h="3800" extrusionOk="0">
                  <a:moveTo>
                    <a:pt x="3481" y="0"/>
                  </a:moveTo>
                  <a:cubicBezTo>
                    <a:pt x="381" y="0"/>
                    <a:pt x="1" y="3370"/>
                    <a:pt x="1" y="3370"/>
                  </a:cubicBezTo>
                  <a:cubicBezTo>
                    <a:pt x="1" y="3370"/>
                    <a:pt x="899" y="3627"/>
                    <a:pt x="1897" y="3741"/>
                  </a:cubicBezTo>
                  <a:cubicBezTo>
                    <a:pt x="1969" y="3756"/>
                    <a:pt x="2026" y="3756"/>
                    <a:pt x="2097" y="3770"/>
                  </a:cubicBezTo>
                  <a:cubicBezTo>
                    <a:pt x="2311" y="3789"/>
                    <a:pt x="2527" y="3800"/>
                    <a:pt x="2739" y="3800"/>
                  </a:cubicBezTo>
                  <a:cubicBezTo>
                    <a:pt x="3489" y="3800"/>
                    <a:pt x="4181" y="3659"/>
                    <a:pt x="4493" y="3214"/>
                  </a:cubicBezTo>
                  <a:cubicBezTo>
                    <a:pt x="5021" y="2073"/>
                    <a:pt x="4679" y="1132"/>
                    <a:pt x="4322" y="575"/>
                  </a:cubicBezTo>
                  <a:cubicBezTo>
                    <a:pt x="4279" y="489"/>
                    <a:pt x="4236" y="432"/>
                    <a:pt x="4194" y="375"/>
                  </a:cubicBezTo>
                  <a:cubicBezTo>
                    <a:pt x="4023" y="147"/>
                    <a:pt x="3894" y="19"/>
                    <a:pt x="3894" y="19"/>
                  </a:cubicBezTo>
                  <a:cubicBezTo>
                    <a:pt x="3751" y="6"/>
                    <a:pt x="3613" y="0"/>
                    <a:pt x="3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2217663" y="4491050"/>
              <a:ext cx="58275" cy="68575"/>
            </a:xfrm>
            <a:custGeom>
              <a:avLst/>
              <a:gdLst/>
              <a:ahLst/>
              <a:cxnLst/>
              <a:rect l="l" t="t" r="r" b="b"/>
              <a:pathLst>
                <a:path w="2331" h="2743" extrusionOk="0">
                  <a:moveTo>
                    <a:pt x="2208" y="0"/>
                  </a:moveTo>
                  <a:cubicBezTo>
                    <a:pt x="1835" y="0"/>
                    <a:pt x="359" y="757"/>
                    <a:pt x="204" y="1445"/>
                  </a:cubicBezTo>
                  <a:cubicBezTo>
                    <a:pt x="118" y="1644"/>
                    <a:pt x="61" y="1830"/>
                    <a:pt x="33" y="2059"/>
                  </a:cubicBezTo>
                  <a:cubicBezTo>
                    <a:pt x="1" y="2177"/>
                    <a:pt x="82" y="2742"/>
                    <a:pt x="136" y="2742"/>
                  </a:cubicBezTo>
                  <a:cubicBezTo>
                    <a:pt x="154" y="2742"/>
                    <a:pt x="168" y="2682"/>
                    <a:pt x="175" y="2529"/>
                  </a:cubicBezTo>
                  <a:cubicBezTo>
                    <a:pt x="190" y="1245"/>
                    <a:pt x="1003" y="532"/>
                    <a:pt x="2201" y="205"/>
                  </a:cubicBezTo>
                  <a:cubicBezTo>
                    <a:pt x="2331" y="62"/>
                    <a:pt x="2314" y="0"/>
                    <a:pt x="2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2263963" y="4497975"/>
              <a:ext cx="48650" cy="64175"/>
            </a:xfrm>
            <a:custGeom>
              <a:avLst/>
              <a:gdLst/>
              <a:ahLst/>
              <a:cxnLst/>
              <a:rect l="l" t="t" r="r" b="b"/>
              <a:pathLst>
                <a:path w="1946" h="2567" extrusionOk="0">
                  <a:moveTo>
                    <a:pt x="1054" y="0"/>
                  </a:moveTo>
                  <a:cubicBezTo>
                    <a:pt x="990" y="0"/>
                    <a:pt x="940" y="65"/>
                    <a:pt x="962" y="156"/>
                  </a:cubicBezTo>
                  <a:cubicBezTo>
                    <a:pt x="1204" y="470"/>
                    <a:pt x="1419" y="897"/>
                    <a:pt x="1461" y="1268"/>
                  </a:cubicBezTo>
                  <a:cubicBezTo>
                    <a:pt x="1570" y="2408"/>
                    <a:pt x="0" y="2567"/>
                    <a:pt x="559" y="2567"/>
                  </a:cubicBezTo>
                  <a:cubicBezTo>
                    <a:pt x="588" y="2567"/>
                    <a:pt x="622" y="2566"/>
                    <a:pt x="662" y="2565"/>
                  </a:cubicBezTo>
                  <a:cubicBezTo>
                    <a:pt x="1946" y="2337"/>
                    <a:pt x="1847" y="797"/>
                    <a:pt x="1105" y="13"/>
                  </a:cubicBezTo>
                  <a:cubicBezTo>
                    <a:pt x="1088" y="4"/>
                    <a:pt x="1071"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2245688" y="4508125"/>
              <a:ext cx="24075" cy="49925"/>
            </a:xfrm>
            <a:custGeom>
              <a:avLst/>
              <a:gdLst/>
              <a:ahLst/>
              <a:cxnLst/>
              <a:rect l="l" t="t" r="r" b="b"/>
              <a:pathLst>
                <a:path w="963" h="1997" extrusionOk="0">
                  <a:moveTo>
                    <a:pt x="826" y="1"/>
                  </a:moveTo>
                  <a:cubicBezTo>
                    <a:pt x="589" y="1"/>
                    <a:pt x="1" y="389"/>
                    <a:pt x="81" y="1104"/>
                  </a:cubicBezTo>
                  <a:cubicBezTo>
                    <a:pt x="81" y="1319"/>
                    <a:pt x="125" y="1604"/>
                    <a:pt x="252" y="1832"/>
                  </a:cubicBezTo>
                  <a:cubicBezTo>
                    <a:pt x="320" y="1940"/>
                    <a:pt x="371" y="1997"/>
                    <a:pt x="395" y="1997"/>
                  </a:cubicBezTo>
                  <a:cubicBezTo>
                    <a:pt x="421" y="1997"/>
                    <a:pt x="413" y="1926"/>
                    <a:pt x="353" y="1775"/>
                  </a:cubicBezTo>
                  <a:cubicBezTo>
                    <a:pt x="252" y="1290"/>
                    <a:pt x="153" y="292"/>
                    <a:pt x="866" y="206"/>
                  </a:cubicBezTo>
                  <a:cubicBezTo>
                    <a:pt x="962" y="68"/>
                    <a:pt x="925"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0"/>
            <p:cNvSpPr/>
            <p:nvPr/>
          </p:nvSpPr>
          <p:spPr>
            <a:xfrm>
              <a:off x="1844813" y="4323200"/>
              <a:ext cx="428250" cy="212200"/>
            </a:xfrm>
            <a:custGeom>
              <a:avLst/>
              <a:gdLst/>
              <a:ahLst/>
              <a:cxnLst/>
              <a:rect l="l" t="t" r="r" b="b"/>
              <a:pathLst>
                <a:path w="17130" h="8488" extrusionOk="0">
                  <a:moveTo>
                    <a:pt x="15146" y="1"/>
                  </a:moveTo>
                  <a:lnTo>
                    <a:pt x="12665" y="843"/>
                  </a:lnTo>
                  <a:lnTo>
                    <a:pt x="0" y="5107"/>
                  </a:lnTo>
                  <a:lnTo>
                    <a:pt x="3879" y="8487"/>
                  </a:lnTo>
                  <a:lnTo>
                    <a:pt x="6789" y="7417"/>
                  </a:lnTo>
                  <a:lnTo>
                    <a:pt x="17072" y="3681"/>
                  </a:lnTo>
                  <a:cubicBezTo>
                    <a:pt x="17072" y="3681"/>
                    <a:pt x="17129" y="3281"/>
                    <a:pt x="17101" y="2754"/>
                  </a:cubicBezTo>
                  <a:cubicBezTo>
                    <a:pt x="17086" y="2682"/>
                    <a:pt x="17086" y="2611"/>
                    <a:pt x="17072" y="2540"/>
                  </a:cubicBezTo>
                  <a:cubicBezTo>
                    <a:pt x="16972" y="1642"/>
                    <a:pt x="16559" y="472"/>
                    <a:pt x="1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a:off x="1816288" y="4450450"/>
              <a:ext cx="125525" cy="94975"/>
            </a:xfrm>
            <a:custGeom>
              <a:avLst/>
              <a:gdLst/>
              <a:ahLst/>
              <a:cxnLst/>
              <a:rect l="l" t="t" r="r" b="b"/>
              <a:pathLst>
                <a:path w="5021" h="3799" extrusionOk="0">
                  <a:moveTo>
                    <a:pt x="1519" y="1"/>
                  </a:moveTo>
                  <a:cubicBezTo>
                    <a:pt x="1398" y="1"/>
                    <a:pt x="1272" y="6"/>
                    <a:pt x="1141" y="17"/>
                  </a:cubicBezTo>
                  <a:cubicBezTo>
                    <a:pt x="1141" y="17"/>
                    <a:pt x="1013" y="146"/>
                    <a:pt x="842" y="359"/>
                  </a:cubicBezTo>
                  <a:cubicBezTo>
                    <a:pt x="799" y="431"/>
                    <a:pt x="757" y="488"/>
                    <a:pt x="700" y="559"/>
                  </a:cubicBezTo>
                  <a:cubicBezTo>
                    <a:pt x="357" y="1115"/>
                    <a:pt x="0" y="2057"/>
                    <a:pt x="529" y="3211"/>
                  </a:cubicBezTo>
                  <a:cubicBezTo>
                    <a:pt x="829" y="3657"/>
                    <a:pt x="1520" y="3798"/>
                    <a:pt x="2270" y="3798"/>
                  </a:cubicBezTo>
                  <a:cubicBezTo>
                    <a:pt x="2481" y="3798"/>
                    <a:pt x="2697" y="3787"/>
                    <a:pt x="2910" y="3768"/>
                  </a:cubicBezTo>
                  <a:cubicBezTo>
                    <a:pt x="2982" y="3768"/>
                    <a:pt x="3052" y="3768"/>
                    <a:pt x="3109" y="3753"/>
                  </a:cubicBezTo>
                  <a:cubicBezTo>
                    <a:pt x="4123" y="3654"/>
                    <a:pt x="5020" y="3397"/>
                    <a:pt x="5020" y="3397"/>
                  </a:cubicBezTo>
                  <a:cubicBezTo>
                    <a:pt x="5020" y="3397"/>
                    <a:pt x="4651" y="1"/>
                    <a:pt x="1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a:off x="1924188" y="4383825"/>
              <a:ext cx="160625" cy="66975"/>
            </a:xfrm>
            <a:custGeom>
              <a:avLst/>
              <a:gdLst/>
              <a:ahLst/>
              <a:cxnLst/>
              <a:rect l="l" t="t" r="r" b="b"/>
              <a:pathLst>
                <a:path w="6425" h="2679" extrusionOk="0">
                  <a:moveTo>
                    <a:pt x="6282" y="0"/>
                  </a:moveTo>
                  <a:lnTo>
                    <a:pt x="5968" y="129"/>
                  </a:lnTo>
                  <a:lnTo>
                    <a:pt x="691" y="2282"/>
                  </a:lnTo>
                  <a:cubicBezTo>
                    <a:pt x="691" y="2282"/>
                    <a:pt x="406" y="2425"/>
                    <a:pt x="220" y="2539"/>
                  </a:cubicBezTo>
                  <a:cubicBezTo>
                    <a:pt x="23" y="2642"/>
                    <a:pt x="1" y="2678"/>
                    <a:pt x="61" y="2678"/>
                  </a:cubicBezTo>
                  <a:cubicBezTo>
                    <a:pt x="101" y="2678"/>
                    <a:pt x="177" y="2662"/>
                    <a:pt x="263" y="2639"/>
                  </a:cubicBezTo>
                  <a:lnTo>
                    <a:pt x="263" y="2639"/>
                  </a:lnTo>
                  <a:cubicBezTo>
                    <a:pt x="262" y="2640"/>
                    <a:pt x="263" y="2640"/>
                    <a:pt x="263" y="2640"/>
                  </a:cubicBezTo>
                  <a:cubicBezTo>
                    <a:pt x="286" y="2640"/>
                    <a:pt x="790" y="2468"/>
                    <a:pt x="790" y="2468"/>
                  </a:cubicBezTo>
                  <a:lnTo>
                    <a:pt x="6038" y="314"/>
                  </a:lnTo>
                  <a:lnTo>
                    <a:pt x="6352" y="186"/>
                  </a:lnTo>
                  <a:cubicBezTo>
                    <a:pt x="6352" y="186"/>
                    <a:pt x="6367" y="186"/>
                    <a:pt x="6367" y="172"/>
                  </a:cubicBezTo>
                  <a:cubicBezTo>
                    <a:pt x="6396" y="129"/>
                    <a:pt x="6424" y="44"/>
                    <a:pt x="6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0"/>
            <p:cNvSpPr/>
            <p:nvPr/>
          </p:nvSpPr>
          <p:spPr>
            <a:xfrm>
              <a:off x="1833763" y="4459400"/>
              <a:ext cx="56375" cy="39400"/>
            </a:xfrm>
            <a:custGeom>
              <a:avLst/>
              <a:gdLst/>
              <a:ahLst/>
              <a:cxnLst/>
              <a:rect l="l" t="t" r="r" b="b"/>
              <a:pathLst>
                <a:path w="2255" h="1576" extrusionOk="0">
                  <a:moveTo>
                    <a:pt x="143" y="1"/>
                  </a:moveTo>
                  <a:cubicBezTo>
                    <a:pt x="100" y="73"/>
                    <a:pt x="58" y="130"/>
                    <a:pt x="1" y="201"/>
                  </a:cubicBezTo>
                  <a:cubicBezTo>
                    <a:pt x="43" y="201"/>
                    <a:pt x="86" y="201"/>
                    <a:pt x="128" y="215"/>
                  </a:cubicBezTo>
                  <a:lnTo>
                    <a:pt x="286" y="229"/>
                  </a:lnTo>
                  <a:cubicBezTo>
                    <a:pt x="528" y="273"/>
                    <a:pt x="771" y="372"/>
                    <a:pt x="984" y="486"/>
                  </a:cubicBezTo>
                  <a:cubicBezTo>
                    <a:pt x="1212" y="600"/>
                    <a:pt x="1412" y="743"/>
                    <a:pt x="1612" y="900"/>
                  </a:cubicBezTo>
                  <a:lnTo>
                    <a:pt x="1741" y="1028"/>
                  </a:lnTo>
                  <a:cubicBezTo>
                    <a:pt x="1741" y="1028"/>
                    <a:pt x="1754" y="1043"/>
                    <a:pt x="1783" y="1056"/>
                  </a:cubicBezTo>
                  <a:cubicBezTo>
                    <a:pt x="1798" y="1085"/>
                    <a:pt x="1840" y="1113"/>
                    <a:pt x="1868" y="1142"/>
                  </a:cubicBezTo>
                  <a:cubicBezTo>
                    <a:pt x="1954" y="1214"/>
                    <a:pt x="2040" y="1313"/>
                    <a:pt x="2097" y="1385"/>
                  </a:cubicBezTo>
                  <a:cubicBezTo>
                    <a:pt x="2125" y="1427"/>
                    <a:pt x="2140" y="1456"/>
                    <a:pt x="2168" y="1484"/>
                  </a:cubicBezTo>
                  <a:cubicBezTo>
                    <a:pt x="2182" y="1513"/>
                    <a:pt x="2197" y="1528"/>
                    <a:pt x="2197" y="1541"/>
                  </a:cubicBezTo>
                  <a:cubicBezTo>
                    <a:pt x="2218" y="1562"/>
                    <a:pt x="2231" y="1576"/>
                    <a:pt x="2236" y="1576"/>
                  </a:cubicBezTo>
                  <a:cubicBezTo>
                    <a:pt x="2238" y="1576"/>
                    <a:pt x="2239" y="1574"/>
                    <a:pt x="2239" y="1570"/>
                  </a:cubicBezTo>
                  <a:cubicBezTo>
                    <a:pt x="2254" y="1556"/>
                    <a:pt x="2254" y="1528"/>
                    <a:pt x="2239" y="1484"/>
                  </a:cubicBezTo>
                  <a:cubicBezTo>
                    <a:pt x="2239" y="1456"/>
                    <a:pt x="2239" y="1442"/>
                    <a:pt x="2226" y="1413"/>
                  </a:cubicBezTo>
                  <a:cubicBezTo>
                    <a:pt x="2211" y="1385"/>
                    <a:pt x="2211" y="1356"/>
                    <a:pt x="2197" y="1328"/>
                  </a:cubicBezTo>
                  <a:cubicBezTo>
                    <a:pt x="2197" y="1313"/>
                    <a:pt x="2125" y="1199"/>
                    <a:pt x="2054" y="1085"/>
                  </a:cubicBezTo>
                  <a:cubicBezTo>
                    <a:pt x="2011" y="1028"/>
                    <a:pt x="1969" y="971"/>
                    <a:pt x="1925" y="929"/>
                  </a:cubicBezTo>
                  <a:lnTo>
                    <a:pt x="1868" y="872"/>
                  </a:lnTo>
                  <a:lnTo>
                    <a:pt x="1811" y="800"/>
                  </a:lnTo>
                  <a:lnTo>
                    <a:pt x="1741" y="757"/>
                  </a:lnTo>
                  <a:cubicBezTo>
                    <a:pt x="1541" y="571"/>
                    <a:pt x="1313" y="429"/>
                    <a:pt x="1085" y="301"/>
                  </a:cubicBezTo>
                  <a:cubicBezTo>
                    <a:pt x="842" y="172"/>
                    <a:pt x="585" y="87"/>
                    <a:pt x="328" y="30"/>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a:off x="2014513" y="4323200"/>
              <a:ext cx="258550" cy="185450"/>
            </a:xfrm>
            <a:custGeom>
              <a:avLst/>
              <a:gdLst/>
              <a:ahLst/>
              <a:cxnLst/>
              <a:rect l="l" t="t" r="r" b="b"/>
              <a:pathLst>
                <a:path w="10342" h="7418" extrusionOk="0">
                  <a:moveTo>
                    <a:pt x="8358" y="1"/>
                  </a:moveTo>
                  <a:lnTo>
                    <a:pt x="5877" y="843"/>
                  </a:lnTo>
                  <a:lnTo>
                    <a:pt x="1" y="7417"/>
                  </a:lnTo>
                  <a:lnTo>
                    <a:pt x="10284" y="3681"/>
                  </a:lnTo>
                  <a:cubicBezTo>
                    <a:pt x="10284" y="3681"/>
                    <a:pt x="10341" y="3281"/>
                    <a:pt x="10313" y="2754"/>
                  </a:cubicBezTo>
                  <a:cubicBezTo>
                    <a:pt x="10298" y="2682"/>
                    <a:pt x="10298" y="2611"/>
                    <a:pt x="10284" y="2540"/>
                  </a:cubicBezTo>
                  <a:cubicBezTo>
                    <a:pt x="10184" y="1642"/>
                    <a:pt x="9771" y="472"/>
                    <a:pt x="8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a:off x="2021538" y="4386675"/>
              <a:ext cx="250800" cy="90025"/>
            </a:xfrm>
            <a:custGeom>
              <a:avLst/>
              <a:gdLst/>
              <a:ahLst/>
              <a:cxnLst/>
              <a:rect l="l" t="t" r="r" b="b"/>
              <a:pathLst>
                <a:path w="10032" h="3601" extrusionOk="0">
                  <a:moveTo>
                    <a:pt x="10003" y="1"/>
                  </a:moveTo>
                  <a:lnTo>
                    <a:pt x="9918" y="29"/>
                  </a:lnTo>
                  <a:lnTo>
                    <a:pt x="718" y="3239"/>
                  </a:lnTo>
                  <a:cubicBezTo>
                    <a:pt x="718" y="3239"/>
                    <a:pt x="433" y="3366"/>
                    <a:pt x="233" y="3467"/>
                  </a:cubicBezTo>
                  <a:cubicBezTo>
                    <a:pt x="20" y="3564"/>
                    <a:pt x="1" y="3601"/>
                    <a:pt x="72" y="3601"/>
                  </a:cubicBezTo>
                  <a:cubicBezTo>
                    <a:pt x="115" y="3601"/>
                    <a:pt x="191" y="3588"/>
                    <a:pt x="277" y="3566"/>
                  </a:cubicBezTo>
                  <a:cubicBezTo>
                    <a:pt x="290" y="3566"/>
                    <a:pt x="804" y="3423"/>
                    <a:pt x="804" y="3423"/>
                  </a:cubicBezTo>
                  <a:lnTo>
                    <a:pt x="9989" y="229"/>
                  </a:lnTo>
                  <a:lnTo>
                    <a:pt x="10032" y="215"/>
                  </a:lnTo>
                  <a:cubicBezTo>
                    <a:pt x="10017" y="143"/>
                    <a:pt x="10017" y="72"/>
                    <a:pt x="10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1829588" y="4493700"/>
              <a:ext cx="64450" cy="50975"/>
            </a:xfrm>
            <a:custGeom>
              <a:avLst/>
              <a:gdLst/>
              <a:ahLst/>
              <a:cxnLst/>
              <a:rect l="l" t="t" r="r" b="b"/>
              <a:pathLst>
                <a:path w="2578" h="2039" extrusionOk="0">
                  <a:moveTo>
                    <a:pt x="795" y="0"/>
                  </a:moveTo>
                  <a:cubicBezTo>
                    <a:pt x="414" y="0"/>
                    <a:pt x="0" y="89"/>
                    <a:pt x="495" y="127"/>
                  </a:cubicBezTo>
                  <a:cubicBezTo>
                    <a:pt x="1551" y="141"/>
                    <a:pt x="2207" y="1068"/>
                    <a:pt x="2378" y="2038"/>
                  </a:cubicBezTo>
                  <a:cubicBezTo>
                    <a:pt x="2450" y="2038"/>
                    <a:pt x="2520" y="2038"/>
                    <a:pt x="2577" y="2023"/>
                  </a:cubicBezTo>
                  <a:cubicBezTo>
                    <a:pt x="2577" y="1595"/>
                    <a:pt x="1921" y="226"/>
                    <a:pt x="1223" y="84"/>
                  </a:cubicBezTo>
                  <a:cubicBezTo>
                    <a:pt x="1166" y="22"/>
                    <a:pt x="984" y="0"/>
                    <a:pt x="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2219563" y="4206625"/>
              <a:ext cx="200025" cy="357625"/>
            </a:xfrm>
            <a:custGeom>
              <a:avLst/>
              <a:gdLst/>
              <a:ahLst/>
              <a:cxnLst/>
              <a:rect l="l" t="t" r="r" b="b"/>
              <a:pathLst>
                <a:path w="8001" h="14305" extrusionOk="0">
                  <a:moveTo>
                    <a:pt x="784" y="1"/>
                  </a:moveTo>
                  <a:lnTo>
                    <a:pt x="0" y="258"/>
                  </a:lnTo>
                  <a:lnTo>
                    <a:pt x="3380" y="5192"/>
                  </a:lnTo>
                  <a:lnTo>
                    <a:pt x="2710" y="7503"/>
                  </a:lnTo>
                  <a:lnTo>
                    <a:pt x="6688" y="14305"/>
                  </a:lnTo>
                  <a:lnTo>
                    <a:pt x="8001" y="13392"/>
                  </a:lnTo>
                  <a:lnTo>
                    <a:pt x="3280" y="7217"/>
                  </a:lnTo>
                  <a:lnTo>
                    <a:pt x="4064" y="5249"/>
                  </a:lnTo>
                  <a:lnTo>
                    <a:pt x="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2133988" y="4097675"/>
              <a:ext cx="161525" cy="152700"/>
            </a:xfrm>
            <a:custGeom>
              <a:avLst/>
              <a:gdLst/>
              <a:ahLst/>
              <a:cxnLst/>
              <a:rect l="l" t="t" r="r" b="b"/>
              <a:pathLst>
                <a:path w="6461" h="6108" extrusionOk="0">
                  <a:moveTo>
                    <a:pt x="3554" y="0"/>
                  </a:moveTo>
                  <a:cubicBezTo>
                    <a:pt x="3463" y="0"/>
                    <a:pt x="3371" y="8"/>
                    <a:pt x="3281" y="23"/>
                  </a:cubicBezTo>
                  <a:cubicBezTo>
                    <a:pt x="3109" y="52"/>
                    <a:pt x="2952" y="109"/>
                    <a:pt x="2796" y="194"/>
                  </a:cubicBezTo>
                  <a:lnTo>
                    <a:pt x="1084" y="1121"/>
                  </a:lnTo>
                  <a:cubicBezTo>
                    <a:pt x="286" y="1535"/>
                    <a:pt x="0" y="2518"/>
                    <a:pt x="413" y="3317"/>
                  </a:cubicBezTo>
                  <a:lnTo>
                    <a:pt x="1469" y="5257"/>
                  </a:lnTo>
                  <a:cubicBezTo>
                    <a:pt x="1712" y="5713"/>
                    <a:pt x="2153" y="6013"/>
                    <a:pt x="2638" y="6084"/>
                  </a:cubicBezTo>
                  <a:cubicBezTo>
                    <a:pt x="2731" y="6099"/>
                    <a:pt x="2825" y="6108"/>
                    <a:pt x="2919" y="6108"/>
                  </a:cubicBezTo>
                  <a:cubicBezTo>
                    <a:pt x="3172" y="6108"/>
                    <a:pt x="3426" y="6048"/>
                    <a:pt x="3665" y="5913"/>
                  </a:cubicBezTo>
                  <a:lnTo>
                    <a:pt x="5376" y="4986"/>
                  </a:lnTo>
                  <a:cubicBezTo>
                    <a:pt x="6161" y="4572"/>
                    <a:pt x="6460" y="3589"/>
                    <a:pt x="6033" y="2790"/>
                  </a:cubicBezTo>
                  <a:lnTo>
                    <a:pt x="4992" y="850"/>
                  </a:lnTo>
                  <a:cubicBezTo>
                    <a:pt x="4696" y="308"/>
                    <a:pt x="4134" y="0"/>
                    <a:pt x="3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0"/>
            <p:cNvSpPr/>
            <p:nvPr/>
          </p:nvSpPr>
          <p:spPr>
            <a:xfrm>
              <a:off x="2178588" y="4097675"/>
              <a:ext cx="116925" cy="152700"/>
            </a:xfrm>
            <a:custGeom>
              <a:avLst/>
              <a:gdLst/>
              <a:ahLst/>
              <a:cxnLst/>
              <a:rect l="l" t="t" r="r" b="b"/>
              <a:pathLst>
                <a:path w="4677" h="6108" extrusionOk="0">
                  <a:moveTo>
                    <a:pt x="1770" y="0"/>
                  </a:moveTo>
                  <a:cubicBezTo>
                    <a:pt x="1679" y="0"/>
                    <a:pt x="1587" y="8"/>
                    <a:pt x="1497" y="23"/>
                  </a:cubicBezTo>
                  <a:cubicBezTo>
                    <a:pt x="1953" y="736"/>
                    <a:pt x="2195" y="1820"/>
                    <a:pt x="712" y="2876"/>
                  </a:cubicBezTo>
                  <a:lnTo>
                    <a:pt x="2352" y="2362"/>
                  </a:lnTo>
                  <a:lnTo>
                    <a:pt x="2352" y="2362"/>
                  </a:lnTo>
                  <a:cubicBezTo>
                    <a:pt x="2352" y="2362"/>
                    <a:pt x="2737" y="3774"/>
                    <a:pt x="898" y="4458"/>
                  </a:cubicBezTo>
                  <a:cubicBezTo>
                    <a:pt x="70" y="4773"/>
                    <a:pt x="1" y="4859"/>
                    <a:pt x="176" y="4859"/>
                  </a:cubicBezTo>
                  <a:cubicBezTo>
                    <a:pt x="390" y="4859"/>
                    <a:pt x="968" y="4730"/>
                    <a:pt x="968" y="4730"/>
                  </a:cubicBezTo>
                  <a:lnTo>
                    <a:pt x="3094" y="3874"/>
                  </a:lnTo>
                  <a:lnTo>
                    <a:pt x="3094" y="3874"/>
                  </a:lnTo>
                  <a:cubicBezTo>
                    <a:pt x="3094" y="3874"/>
                    <a:pt x="2822" y="5428"/>
                    <a:pt x="1012" y="6027"/>
                  </a:cubicBezTo>
                  <a:cubicBezTo>
                    <a:pt x="940" y="6055"/>
                    <a:pt x="898" y="6070"/>
                    <a:pt x="854" y="6084"/>
                  </a:cubicBezTo>
                  <a:cubicBezTo>
                    <a:pt x="947" y="6099"/>
                    <a:pt x="1041" y="6108"/>
                    <a:pt x="1135" y="6108"/>
                  </a:cubicBezTo>
                  <a:cubicBezTo>
                    <a:pt x="1388" y="6108"/>
                    <a:pt x="1642" y="6048"/>
                    <a:pt x="1881" y="5913"/>
                  </a:cubicBezTo>
                  <a:lnTo>
                    <a:pt x="3592" y="4986"/>
                  </a:lnTo>
                  <a:cubicBezTo>
                    <a:pt x="4377" y="4572"/>
                    <a:pt x="4676" y="3589"/>
                    <a:pt x="4249" y="2790"/>
                  </a:cubicBezTo>
                  <a:lnTo>
                    <a:pt x="3208" y="850"/>
                  </a:lnTo>
                  <a:cubicBezTo>
                    <a:pt x="2912" y="308"/>
                    <a:pt x="2350" y="0"/>
                    <a:pt x="1770" y="0"/>
                  </a:cubicBezTo>
                  <a:close/>
                </a:path>
              </a:pathLst>
            </a:custGeom>
            <a:solidFill>
              <a:srgbClr val="FFB731">
                <a:alpha val="39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50"/>
          <p:cNvGrpSpPr/>
          <p:nvPr/>
        </p:nvGrpSpPr>
        <p:grpSpPr>
          <a:xfrm>
            <a:off x="4468675" y="3620863"/>
            <a:ext cx="517500" cy="742200"/>
            <a:chOff x="1858825" y="2750163"/>
            <a:chExt cx="517500" cy="742200"/>
          </a:xfrm>
        </p:grpSpPr>
        <p:sp>
          <p:nvSpPr>
            <p:cNvPr id="1342" name="Google Shape;1342;p50"/>
            <p:cNvSpPr/>
            <p:nvPr/>
          </p:nvSpPr>
          <p:spPr>
            <a:xfrm>
              <a:off x="1973275" y="3077938"/>
              <a:ext cx="403050" cy="290450"/>
            </a:xfrm>
            <a:custGeom>
              <a:avLst/>
              <a:gdLst/>
              <a:ahLst/>
              <a:cxnLst/>
              <a:rect l="l" t="t" r="r" b="b"/>
              <a:pathLst>
                <a:path w="16122" h="11618" extrusionOk="0">
                  <a:moveTo>
                    <a:pt x="519" y="0"/>
                  </a:moveTo>
                  <a:cubicBezTo>
                    <a:pt x="425" y="0"/>
                    <a:pt x="329" y="61"/>
                    <a:pt x="329" y="182"/>
                  </a:cubicBezTo>
                  <a:cubicBezTo>
                    <a:pt x="243" y="2949"/>
                    <a:pt x="171" y="5702"/>
                    <a:pt x="86" y="8469"/>
                  </a:cubicBezTo>
                  <a:cubicBezTo>
                    <a:pt x="0" y="9424"/>
                    <a:pt x="15" y="9766"/>
                    <a:pt x="257" y="9880"/>
                  </a:cubicBezTo>
                  <a:cubicBezTo>
                    <a:pt x="500" y="9994"/>
                    <a:pt x="10626" y="11036"/>
                    <a:pt x="15047" y="11549"/>
                  </a:cubicBezTo>
                  <a:cubicBezTo>
                    <a:pt x="15249" y="11596"/>
                    <a:pt x="15403" y="11618"/>
                    <a:pt x="15521" y="11618"/>
                  </a:cubicBezTo>
                  <a:cubicBezTo>
                    <a:pt x="16121" y="11618"/>
                    <a:pt x="15776" y="11054"/>
                    <a:pt x="15859" y="10351"/>
                  </a:cubicBezTo>
                  <a:cubicBezTo>
                    <a:pt x="15831" y="7527"/>
                    <a:pt x="15802" y="4704"/>
                    <a:pt x="15789" y="1880"/>
                  </a:cubicBezTo>
                  <a:cubicBezTo>
                    <a:pt x="15774" y="1437"/>
                    <a:pt x="15789" y="995"/>
                    <a:pt x="15774" y="553"/>
                  </a:cubicBezTo>
                  <a:cubicBezTo>
                    <a:pt x="15774" y="432"/>
                    <a:pt x="15678" y="371"/>
                    <a:pt x="15583" y="371"/>
                  </a:cubicBezTo>
                  <a:cubicBezTo>
                    <a:pt x="15489" y="371"/>
                    <a:pt x="15396" y="432"/>
                    <a:pt x="15403" y="553"/>
                  </a:cubicBezTo>
                  <a:cubicBezTo>
                    <a:pt x="15431" y="4105"/>
                    <a:pt x="15460" y="7670"/>
                    <a:pt x="15489" y="11221"/>
                  </a:cubicBezTo>
                  <a:lnTo>
                    <a:pt x="428" y="9467"/>
                  </a:lnTo>
                  <a:cubicBezTo>
                    <a:pt x="513" y="6771"/>
                    <a:pt x="585" y="4061"/>
                    <a:pt x="671" y="1351"/>
                  </a:cubicBezTo>
                  <a:cubicBezTo>
                    <a:pt x="685" y="967"/>
                    <a:pt x="713" y="568"/>
                    <a:pt x="699" y="182"/>
                  </a:cubicBezTo>
                  <a:cubicBezTo>
                    <a:pt x="706" y="61"/>
                    <a:pt x="614"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0"/>
            <p:cNvSpPr/>
            <p:nvPr/>
          </p:nvSpPr>
          <p:spPr>
            <a:xfrm>
              <a:off x="2038150" y="2750163"/>
              <a:ext cx="19275" cy="46050"/>
            </a:xfrm>
            <a:custGeom>
              <a:avLst/>
              <a:gdLst/>
              <a:ahLst/>
              <a:cxnLst/>
              <a:rect l="l" t="t" r="r" b="b"/>
              <a:pathLst>
                <a:path w="771" h="1842" extrusionOk="0">
                  <a:moveTo>
                    <a:pt x="1" y="1"/>
                  </a:moveTo>
                  <a:lnTo>
                    <a:pt x="1" y="1841"/>
                  </a:lnTo>
                  <a:lnTo>
                    <a:pt x="771" y="1841"/>
                  </a:lnTo>
                  <a:lnTo>
                    <a:pt x="7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0"/>
            <p:cNvSpPr/>
            <p:nvPr/>
          </p:nvSpPr>
          <p:spPr>
            <a:xfrm>
              <a:off x="2328050" y="2762288"/>
              <a:ext cx="19275" cy="46050"/>
            </a:xfrm>
            <a:custGeom>
              <a:avLst/>
              <a:gdLst/>
              <a:ahLst/>
              <a:cxnLst/>
              <a:rect l="l" t="t" r="r" b="b"/>
              <a:pathLst>
                <a:path w="771" h="1842" extrusionOk="0">
                  <a:moveTo>
                    <a:pt x="0" y="1"/>
                  </a:moveTo>
                  <a:lnTo>
                    <a:pt x="0" y="1841"/>
                  </a:lnTo>
                  <a:lnTo>
                    <a:pt x="770" y="1841"/>
                  </a:lnTo>
                  <a:lnTo>
                    <a:pt x="7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1870575" y="2773713"/>
              <a:ext cx="487775" cy="534475"/>
            </a:xfrm>
            <a:custGeom>
              <a:avLst/>
              <a:gdLst/>
              <a:ahLst/>
              <a:cxnLst/>
              <a:rect l="l" t="t" r="r" b="b"/>
              <a:pathLst>
                <a:path w="19511" h="21379" extrusionOk="0">
                  <a:moveTo>
                    <a:pt x="6661" y="0"/>
                  </a:moveTo>
                  <a:cubicBezTo>
                    <a:pt x="6604" y="1612"/>
                    <a:pt x="6262" y="11467"/>
                    <a:pt x="6234" y="12851"/>
                  </a:cubicBezTo>
                  <a:cubicBezTo>
                    <a:pt x="5934" y="16544"/>
                    <a:pt x="2468" y="17871"/>
                    <a:pt x="1" y="18341"/>
                  </a:cubicBezTo>
                  <a:cubicBezTo>
                    <a:pt x="2646" y="20455"/>
                    <a:pt x="11187" y="21378"/>
                    <a:pt x="15503" y="21378"/>
                  </a:cubicBezTo>
                  <a:cubicBezTo>
                    <a:pt x="15933" y="21378"/>
                    <a:pt x="16322" y="21369"/>
                    <a:pt x="16659" y="21351"/>
                  </a:cubicBezTo>
                  <a:cubicBezTo>
                    <a:pt x="19511" y="21123"/>
                    <a:pt x="18271" y="15475"/>
                    <a:pt x="18712" y="12737"/>
                  </a:cubicBezTo>
                  <a:cubicBezTo>
                    <a:pt x="18927" y="8743"/>
                    <a:pt x="19098" y="4621"/>
                    <a:pt x="19112" y="485"/>
                  </a:cubicBezTo>
                  <a:lnTo>
                    <a:pt x="19112" y="485"/>
                  </a:lnTo>
                  <a:cubicBezTo>
                    <a:pt x="17917" y="922"/>
                    <a:pt x="16150" y="1097"/>
                    <a:pt x="14307" y="1097"/>
                  </a:cubicBezTo>
                  <a:cubicBezTo>
                    <a:pt x="11154" y="1097"/>
                    <a:pt x="7777" y="585"/>
                    <a:pt x="66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1870575" y="3110288"/>
              <a:ext cx="479225" cy="197900"/>
            </a:xfrm>
            <a:custGeom>
              <a:avLst/>
              <a:gdLst/>
              <a:ahLst/>
              <a:cxnLst/>
              <a:rect l="l" t="t" r="r" b="b"/>
              <a:pathLst>
                <a:path w="19169" h="7916" extrusionOk="0">
                  <a:moveTo>
                    <a:pt x="6148" y="0"/>
                  </a:moveTo>
                  <a:cubicBezTo>
                    <a:pt x="5392" y="3480"/>
                    <a:pt x="2326" y="4336"/>
                    <a:pt x="1" y="4878"/>
                  </a:cubicBezTo>
                  <a:cubicBezTo>
                    <a:pt x="2646" y="6992"/>
                    <a:pt x="11187" y="7915"/>
                    <a:pt x="15503" y="7915"/>
                  </a:cubicBezTo>
                  <a:cubicBezTo>
                    <a:pt x="15933" y="7915"/>
                    <a:pt x="16322" y="7906"/>
                    <a:pt x="16659" y="7888"/>
                  </a:cubicBezTo>
                  <a:cubicBezTo>
                    <a:pt x="19169" y="7759"/>
                    <a:pt x="18427" y="3452"/>
                    <a:pt x="18642" y="700"/>
                  </a:cubicBezTo>
                  <a:cubicBezTo>
                    <a:pt x="18642" y="643"/>
                    <a:pt x="6148" y="0"/>
                    <a:pt x="6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0"/>
            <p:cNvSpPr/>
            <p:nvPr/>
          </p:nvSpPr>
          <p:spPr>
            <a:xfrm>
              <a:off x="2146200" y="2887788"/>
              <a:ext cx="25" cy="25"/>
            </a:xfrm>
            <a:custGeom>
              <a:avLst/>
              <a:gdLst/>
              <a:ahLst/>
              <a:cxnLst/>
              <a:rect l="l" t="t" r="r" b="b"/>
              <a:pathLst>
                <a:path w="1" h="1" fill="none" extrusionOk="0">
                  <a:moveTo>
                    <a:pt x="1" y="1"/>
                  </a:moveTo>
                  <a:lnTo>
                    <a:pt x="1" y="1"/>
                  </a:lnTo>
                  <a:close/>
                </a:path>
              </a:pathLst>
            </a:custGeom>
            <a:solidFill>
              <a:schemeClr val="accent1"/>
            </a:solidFill>
            <a:ln w="375" cap="flat" cmpd="sng">
              <a:solidFill>
                <a:srgbClr val="F581A4"/>
              </a:solidFill>
              <a:prstDash val="solid"/>
              <a:miter lim="1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0"/>
            <p:cNvSpPr/>
            <p:nvPr/>
          </p:nvSpPr>
          <p:spPr>
            <a:xfrm>
              <a:off x="1864875" y="3130338"/>
              <a:ext cx="445250" cy="362025"/>
            </a:xfrm>
            <a:custGeom>
              <a:avLst/>
              <a:gdLst/>
              <a:ahLst/>
              <a:cxnLst/>
              <a:rect l="l" t="t" r="r" b="b"/>
              <a:pathLst>
                <a:path w="17810" h="14481" extrusionOk="0">
                  <a:moveTo>
                    <a:pt x="17463" y="1"/>
                  </a:moveTo>
                  <a:cubicBezTo>
                    <a:pt x="17368" y="1"/>
                    <a:pt x="17272" y="61"/>
                    <a:pt x="17272" y="183"/>
                  </a:cubicBezTo>
                  <a:cubicBezTo>
                    <a:pt x="17229" y="4818"/>
                    <a:pt x="17187" y="9467"/>
                    <a:pt x="17143" y="14103"/>
                  </a:cubicBezTo>
                  <a:cubicBezTo>
                    <a:pt x="11581" y="13318"/>
                    <a:pt x="6019" y="12519"/>
                    <a:pt x="457" y="11735"/>
                  </a:cubicBezTo>
                  <a:cubicBezTo>
                    <a:pt x="428" y="8426"/>
                    <a:pt x="415" y="5118"/>
                    <a:pt x="386" y="1809"/>
                  </a:cubicBezTo>
                  <a:cubicBezTo>
                    <a:pt x="386" y="1338"/>
                    <a:pt x="400" y="868"/>
                    <a:pt x="386" y="396"/>
                  </a:cubicBezTo>
                  <a:cubicBezTo>
                    <a:pt x="379" y="275"/>
                    <a:pt x="282" y="215"/>
                    <a:pt x="188" y="215"/>
                  </a:cubicBezTo>
                  <a:cubicBezTo>
                    <a:pt x="93" y="215"/>
                    <a:pt x="0" y="275"/>
                    <a:pt x="0" y="396"/>
                  </a:cubicBezTo>
                  <a:cubicBezTo>
                    <a:pt x="29" y="3762"/>
                    <a:pt x="44" y="7114"/>
                    <a:pt x="72" y="10480"/>
                  </a:cubicBezTo>
                  <a:cubicBezTo>
                    <a:pt x="44" y="11578"/>
                    <a:pt x="15" y="11935"/>
                    <a:pt x="243" y="12077"/>
                  </a:cubicBezTo>
                  <a:cubicBezTo>
                    <a:pt x="472" y="12220"/>
                    <a:pt x="11695" y="13703"/>
                    <a:pt x="16588" y="14388"/>
                  </a:cubicBezTo>
                  <a:cubicBezTo>
                    <a:pt x="16849" y="14451"/>
                    <a:pt x="17042" y="14481"/>
                    <a:pt x="17183" y="14481"/>
                  </a:cubicBezTo>
                  <a:cubicBezTo>
                    <a:pt x="17810" y="14481"/>
                    <a:pt x="17412" y="13883"/>
                    <a:pt x="17529" y="12905"/>
                  </a:cubicBezTo>
                  <a:cubicBezTo>
                    <a:pt x="17557" y="9239"/>
                    <a:pt x="17600" y="5588"/>
                    <a:pt x="17628" y="1923"/>
                  </a:cubicBezTo>
                  <a:cubicBezTo>
                    <a:pt x="17643" y="1338"/>
                    <a:pt x="17657" y="767"/>
                    <a:pt x="17643" y="183"/>
                  </a:cubicBezTo>
                  <a:cubicBezTo>
                    <a:pt x="17650" y="61"/>
                    <a:pt x="17557" y="1"/>
                    <a:pt x="17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2241050" y="3077863"/>
              <a:ext cx="135150" cy="97000"/>
            </a:xfrm>
            <a:custGeom>
              <a:avLst/>
              <a:gdLst/>
              <a:ahLst/>
              <a:cxnLst/>
              <a:rect l="l" t="t" r="r" b="b"/>
              <a:pathLst>
                <a:path w="5406" h="3880" extrusionOk="0">
                  <a:moveTo>
                    <a:pt x="4378" y="0"/>
                  </a:moveTo>
                  <a:lnTo>
                    <a:pt x="43" y="2467"/>
                  </a:lnTo>
                  <a:lnTo>
                    <a:pt x="0" y="2495"/>
                  </a:lnTo>
                  <a:lnTo>
                    <a:pt x="0" y="3623"/>
                  </a:lnTo>
                  <a:lnTo>
                    <a:pt x="2068" y="3864"/>
                  </a:lnTo>
                  <a:lnTo>
                    <a:pt x="2197" y="3879"/>
                  </a:lnTo>
                  <a:lnTo>
                    <a:pt x="2210" y="3864"/>
                  </a:lnTo>
                  <a:lnTo>
                    <a:pt x="5405" y="884"/>
                  </a:lnTo>
                  <a:lnTo>
                    <a:pt x="5405" y="156"/>
                  </a:lnTo>
                  <a:lnTo>
                    <a:pt x="43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2241050" y="3081763"/>
              <a:ext cx="135150" cy="93100"/>
            </a:xfrm>
            <a:custGeom>
              <a:avLst/>
              <a:gdLst/>
              <a:ahLst/>
              <a:cxnLst/>
              <a:rect l="l" t="t" r="r" b="b"/>
              <a:pathLst>
                <a:path w="5406" h="3724" extrusionOk="0">
                  <a:moveTo>
                    <a:pt x="5405" y="0"/>
                  </a:moveTo>
                  <a:lnTo>
                    <a:pt x="2068" y="2639"/>
                  </a:lnTo>
                  <a:lnTo>
                    <a:pt x="43" y="2311"/>
                  </a:lnTo>
                  <a:lnTo>
                    <a:pt x="0" y="2339"/>
                  </a:lnTo>
                  <a:lnTo>
                    <a:pt x="0" y="3467"/>
                  </a:lnTo>
                  <a:lnTo>
                    <a:pt x="2197" y="3723"/>
                  </a:lnTo>
                  <a:lnTo>
                    <a:pt x="2210" y="3708"/>
                  </a:lnTo>
                  <a:lnTo>
                    <a:pt x="5405" y="728"/>
                  </a:lnTo>
                  <a:lnTo>
                    <a:pt x="5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1858825" y="3224388"/>
              <a:ext cx="39950" cy="29975"/>
            </a:xfrm>
            <a:custGeom>
              <a:avLst/>
              <a:gdLst/>
              <a:ahLst/>
              <a:cxnLst/>
              <a:rect l="l" t="t" r="r" b="b"/>
              <a:pathLst>
                <a:path w="1598" h="1199" extrusionOk="0">
                  <a:moveTo>
                    <a:pt x="799" y="0"/>
                  </a:moveTo>
                  <a:cubicBezTo>
                    <a:pt x="356" y="0"/>
                    <a:pt x="0" y="257"/>
                    <a:pt x="0" y="599"/>
                  </a:cubicBezTo>
                  <a:cubicBezTo>
                    <a:pt x="0" y="928"/>
                    <a:pt x="356" y="1198"/>
                    <a:pt x="799" y="1198"/>
                  </a:cubicBezTo>
                  <a:cubicBezTo>
                    <a:pt x="1241" y="1198"/>
                    <a:pt x="1598" y="928"/>
                    <a:pt x="1598" y="599"/>
                  </a:cubicBezTo>
                  <a:cubicBezTo>
                    <a:pt x="1598" y="257"/>
                    <a:pt x="1241"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p:nvPr/>
          </p:nvSpPr>
          <p:spPr>
            <a:xfrm>
              <a:off x="1860975" y="3069638"/>
              <a:ext cx="135500" cy="97000"/>
            </a:xfrm>
            <a:custGeom>
              <a:avLst/>
              <a:gdLst/>
              <a:ahLst/>
              <a:cxnLst/>
              <a:rect l="l" t="t" r="r" b="b"/>
              <a:pathLst>
                <a:path w="5420" h="3880" extrusionOk="0">
                  <a:moveTo>
                    <a:pt x="4378" y="0"/>
                  </a:moveTo>
                  <a:lnTo>
                    <a:pt x="42" y="2482"/>
                  </a:lnTo>
                  <a:lnTo>
                    <a:pt x="0" y="2497"/>
                  </a:lnTo>
                  <a:lnTo>
                    <a:pt x="0" y="3623"/>
                  </a:lnTo>
                  <a:lnTo>
                    <a:pt x="2067" y="3866"/>
                  </a:lnTo>
                  <a:lnTo>
                    <a:pt x="2196" y="3880"/>
                  </a:lnTo>
                  <a:lnTo>
                    <a:pt x="2210" y="3880"/>
                  </a:lnTo>
                  <a:lnTo>
                    <a:pt x="5420" y="885"/>
                  </a:lnTo>
                  <a:lnTo>
                    <a:pt x="5420" y="158"/>
                  </a:lnTo>
                  <a:lnTo>
                    <a:pt x="43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0"/>
            <p:cNvSpPr/>
            <p:nvPr/>
          </p:nvSpPr>
          <p:spPr>
            <a:xfrm>
              <a:off x="1860975" y="3073913"/>
              <a:ext cx="135500" cy="92725"/>
            </a:xfrm>
            <a:custGeom>
              <a:avLst/>
              <a:gdLst/>
              <a:ahLst/>
              <a:cxnLst/>
              <a:rect l="l" t="t" r="r" b="b"/>
              <a:pathLst>
                <a:path w="5420" h="3709" extrusionOk="0">
                  <a:moveTo>
                    <a:pt x="5420" y="1"/>
                  </a:moveTo>
                  <a:lnTo>
                    <a:pt x="2082" y="2640"/>
                  </a:lnTo>
                  <a:lnTo>
                    <a:pt x="42" y="2311"/>
                  </a:lnTo>
                  <a:lnTo>
                    <a:pt x="0" y="2326"/>
                  </a:lnTo>
                  <a:lnTo>
                    <a:pt x="0" y="3452"/>
                  </a:lnTo>
                  <a:lnTo>
                    <a:pt x="2196" y="3709"/>
                  </a:lnTo>
                  <a:lnTo>
                    <a:pt x="2210" y="3709"/>
                  </a:lnTo>
                  <a:lnTo>
                    <a:pt x="5420" y="714"/>
                  </a:lnTo>
                  <a:lnTo>
                    <a:pt x="5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2277050" y="3293913"/>
              <a:ext cx="39950" cy="29975"/>
            </a:xfrm>
            <a:custGeom>
              <a:avLst/>
              <a:gdLst/>
              <a:ahLst/>
              <a:cxnLst/>
              <a:rect l="l" t="t" r="r" b="b"/>
              <a:pathLst>
                <a:path w="1598" h="1199" extrusionOk="0">
                  <a:moveTo>
                    <a:pt x="799" y="1"/>
                  </a:moveTo>
                  <a:cubicBezTo>
                    <a:pt x="357" y="1"/>
                    <a:pt x="0" y="258"/>
                    <a:pt x="0" y="600"/>
                  </a:cubicBezTo>
                  <a:cubicBezTo>
                    <a:pt x="0" y="927"/>
                    <a:pt x="357" y="1199"/>
                    <a:pt x="799" y="1199"/>
                  </a:cubicBezTo>
                  <a:cubicBezTo>
                    <a:pt x="1242" y="1199"/>
                    <a:pt x="1598" y="927"/>
                    <a:pt x="1598" y="600"/>
                  </a:cubicBezTo>
                  <a:cubicBezTo>
                    <a:pt x="1598" y="258"/>
                    <a:pt x="1242" y="1"/>
                    <a:pt x="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2087350" y="3016538"/>
              <a:ext cx="134475" cy="70475"/>
            </a:xfrm>
            <a:custGeom>
              <a:avLst/>
              <a:gdLst/>
              <a:ahLst/>
              <a:cxnLst/>
              <a:rect l="l" t="t" r="r" b="b"/>
              <a:pathLst>
                <a:path w="5379" h="2819" extrusionOk="0">
                  <a:moveTo>
                    <a:pt x="5378" y="0"/>
                  </a:moveTo>
                  <a:cubicBezTo>
                    <a:pt x="4522" y="499"/>
                    <a:pt x="3752" y="1269"/>
                    <a:pt x="2796" y="1725"/>
                  </a:cubicBezTo>
                  <a:cubicBezTo>
                    <a:pt x="1912" y="2210"/>
                    <a:pt x="885" y="2396"/>
                    <a:pt x="1" y="2809"/>
                  </a:cubicBezTo>
                  <a:cubicBezTo>
                    <a:pt x="74" y="2815"/>
                    <a:pt x="150" y="2818"/>
                    <a:pt x="229" y="2818"/>
                  </a:cubicBezTo>
                  <a:cubicBezTo>
                    <a:pt x="1920" y="2818"/>
                    <a:pt x="4587" y="1376"/>
                    <a:pt x="5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50"/>
          <p:cNvGrpSpPr/>
          <p:nvPr/>
        </p:nvGrpSpPr>
        <p:grpSpPr>
          <a:xfrm>
            <a:off x="3513638" y="3583525"/>
            <a:ext cx="790850" cy="1039500"/>
            <a:chOff x="1751513" y="1358925"/>
            <a:chExt cx="790850" cy="1039500"/>
          </a:xfrm>
        </p:grpSpPr>
        <p:sp>
          <p:nvSpPr>
            <p:cNvPr id="1357" name="Google Shape;1357;p50"/>
            <p:cNvSpPr/>
            <p:nvPr/>
          </p:nvSpPr>
          <p:spPr>
            <a:xfrm>
              <a:off x="1811413" y="2077875"/>
              <a:ext cx="125525" cy="134150"/>
            </a:xfrm>
            <a:custGeom>
              <a:avLst/>
              <a:gdLst/>
              <a:ahLst/>
              <a:cxnLst/>
              <a:rect l="l" t="t" r="r" b="b"/>
              <a:pathLst>
                <a:path w="5021" h="5366" extrusionOk="0">
                  <a:moveTo>
                    <a:pt x="3029" y="1"/>
                  </a:moveTo>
                  <a:cubicBezTo>
                    <a:pt x="2937" y="1"/>
                    <a:pt x="2840" y="14"/>
                    <a:pt x="2739" y="42"/>
                  </a:cubicBezTo>
                  <a:cubicBezTo>
                    <a:pt x="2254" y="184"/>
                    <a:pt x="3053" y="1255"/>
                    <a:pt x="3224" y="1654"/>
                  </a:cubicBezTo>
                  <a:cubicBezTo>
                    <a:pt x="3480" y="2310"/>
                    <a:pt x="3665" y="2738"/>
                    <a:pt x="3722" y="3522"/>
                  </a:cubicBezTo>
                  <a:cubicBezTo>
                    <a:pt x="3352" y="2823"/>
                    <a:pt x="2653" y="2282"/>
                    <a:pt x="1868" y="2124"/>
                  </a:cubicBezTo>
                  <a:cubicBezTo>
                    <a:pt x="1808" y="2109"/>
                    <a:pt x="1744" y="2100"/>
                    <a:pt x="1683" y="2100"/>
                  </a:cubicBezTo>
                  <a:cubicBezTo>
                    <a:pt x="1571" y="2100"/>
                    <a:pt x="1467" y="2132"/>
                    <a:pt x="1412" y="2224"/>
                  </a:cubicBezTo>
                  <a:cubicBezTo>
                    <a:pt x="1298" y="2381"/>
                    <a:pt x="2125" y="2652"/>
                    <a:pt x="2410" y="3693"/>
                  </a:cubicBezTo>
                  <a:cubicBezTo>
                    <a:pt x="1940" y="3493"/>
                    <a:pt x="1455" y="3351"/>
                    <a:pt x="956" y="3251"/>
                  </a:cubicBezTo>
                  <a:cubicBezTo>
                    <a:pt x="868" y="3233"/>
                    <a:pt x="773" y="3221"/>
                    <a:pt x="678" y="3221"/>
                  </a:cubicBezTo>
                  <a:cubicBezTo>
                    <a:pt x="543" y="3221"/>
                    <a:pt x="409" y="3247"/>
                    <a:pt x="299" y="3322"/>
                  </a:cubicBezTo>
                  <a:cubicBezTo>
                    <a:pt x="1" y="3537"/>
                    <a:pt x="1212" y="4079"/>
                    <a:pt x="1569" y="4193"/>
                  </a:cubicBezTo>
                  <a:cubicBezTo>
                    <a:pt x="2026" y="4335"/>
                    <a:pt x="2254" y="5091"/>
                    <a:pt x="2710" y="5233"/>
                  </a:cubicBezTo>
                  <a:cubicBezTo>
                    <a:pt x="2990" y="5310"/>
                    <a:pt x="3280" y="5366"/>
                    <a:pt x="3565" y="5366"/>
                  </a:cubicBezTo>
                  <a:cubicBezTo>
                    <a:pt x="3759" y="5366"/>
                    <a:pt x="3952" y="5340"/>
                    <a:pt x="4137" y="5277"/>
                  </a:cubicBezTo>
                  <a:cubicBezTo>
                    <a:pt x="4593" y="5134"/>
                    <a:pt x="4992" y="4720"/>
                    <a:pt x="5021" y="4235"/>
                  </a:cubicBezTo>
                  <a:cubicBezTo>
                    <a:pt x="5021" y="4235"/>
                    <a:pt x="4688" y="1"/>
                    <a:pt x="3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1751513" y="2015825"/>
              <a:ext cx="790850" cy="382600"/>
            </a:xfrm>
            <a:custGeom>
              <a:avLst/>
              <a:gdLst/>
              <a:ahLst/>
              <a:cxnLst/>
              <a:rect l="l" t="t" r="r" b="b"/>
              <a:pathLst>
                <a:path w="31634" h="15304" extrusionOk="0">
                  <a:moveTo>
                    <a:pt x="14162" y="0"/>
                  </a:moveTo>
                  <a:lnTo>
                    <a:pt x="14162" y="57"/>
                  </a:lnTo>
                  <a:lnTo>
                    <a:pt x="6831" y="185"/>
                  </a:lnTo>
                  <a:cubicBezTo>
                    <a:pt x="6875" y="1868"/>
                    <a:pt x="7417" y="5690"/>
                    <a:pt x="6447" y="7002"/>
                  </a:cubicBezTo>
                  <a:cubicBezTo>
                    <a:pt x="5791" y="7416"/>
                    <a:pt x="4863" y="7430"/>
                    <a:pt x="4365" y="8086"/>
                  </a:cubicBezTo>
                  <a:lnTo>
                    <a:pt x="1" y="12108"/>
                  </a:lnTo>
                  <a:cubicBezTo>
                    <a:pt x="616" y="12448"/>
                    <a:pt x="1271" y="12590"/>
                    <a:pt x="1943" y="12590"/>
                  </a:cubicBezTo>
                  <a:cubicBezTo>
                    <a:pt x="3810" y="12590"/>
                    <a:pt x="5814" y="11496"/>
                    <a:pt x="7502" y="10511"/>
                  </a:cubicBezTo>
                  <a:cubicBezTo>
                    <a:pt x="7837" y="10313"/>
                    <a:pt x="8247" y="10123"/>
                    <a:pt x="8628" y="10123"/>
                  </a:cubicBezTo>
                  <a:cubicBezTo>
                    <a:pt x="8799" y="10123"/>
                    <a:pt x="8964" y="10161"/>
                    <a:pt x="9113" y="10254"/>
                  </a:cubicBezTo>
                  <a:cubicBezTo>
                    <a:pt x="9798" y="10696"/>
                    <a:pt x="9271" y="11537"/>
                    <a:pt x="8828" y="12279"/>
                  </a:cubicBezTo>
                  <a:cubicBezTo>
                    <a:pt x="8757" y="12422"/>
                    <a:pt x="8672" y="12551"/>
                    <a:pt x="8600" y="12678"/>
                  </a:cubicBezTo>
                  <a:cubicBezTo>
                    <a:pt x="8158" y="13492"/>
                    <a:pt x="8273" y="14532"/>
                    <a:pt x="8857" y="15260"/>
                  </a:cubicBezTo>
                  <a:cubicBezTo>
                    <a:pt x="10303" y="13842"/>
                    <a:pt x="12121" y="12330"/>
                    <a:pt x="14132" y="12330"/>
                  </a:cubicBezTo>
                  <a:cubicBezTo>
                    <a:pt x="14204" y="12330"/>
                    <a:pt x="14276" y="12332"/>
                    <a:pt x="14348" y="12336"/>
                  </a:cubicBezTo>
                  <a:cubicBezTo>
                    <a:pt x="14433" y="12860"/>
                    <a:pt x="14770" y="15303"/>
                    <a:pt x="15484" y="15303"/>
                  </a:cubicBezTo>
                  <a:cubicBezTo>
                    <a:pt x="15490" y="15303"/>
                    <a:pt x="15496" y="15303"/>
                    <a:pt x="15503" y="15303"/>
                  </a:cubicBezTo>
                  <a:cubicBezTo>
                    <a:pt x="16544" y="14604"/>
                    <a:pt x="17414" y="13520"/>
                    <a:pt x="17043" y="12336"/>
                  </a:cubicBezTo>
                  <a:cubicBezTo>
                    <a:pt x="17163" y="12326"/>
                    <a:pt x="17282" y="12321"/>
                    <a:pt x="17400" y="12321"/>
                  </a:cubicBezTo>
                  <a:cubicBezTo>
                    <a:pt x="19465" y="12321"/>
                    <a:pt x="21292" y="13803"/>
                    <a:pt x="22763" y="15260"/>
                  </a:cubicBezTo>
                  <a:cubicBezTo>
                    <a:pt x="23362" y="14532"/>
                    <a:pt x="23461" y="13492"/>
                    <a:pt x="23019" y="12678"/>
                  </a:cubicBezTo>
                  <a:cubicBezTo>
                    <a:pt x="22577" y="11866"/>
                    <a:pt x="21707" y="10782"/>
                    <a:pt x="22520" y="10254"/>
                  </a:cubicBezTo>
                  <a:cubicBezTo>
                    <a:pt x="22665" y="10161"/>
                    <a:pt x="22827" y="10123"/>
                    <a:pt x="22996" y="10123"/>
                  </a:cubicBezTo>
                  <a:cubicBezTo>
                    <a:pt x="23372" y="10123"/>
                    <a:pt x="23782" y="10313"/>
                    <a:pt x="24117" y="10511"/>
                  </a:cubicBezTo>
                  <a:cubicBezTo>
                    <a:pt x="25806" y="11496"/>
                    <a:pt x="27810" y="12590"/>
                    <a:pt x="29682" y="12590"/>
                  </a:cubicBezTo>
                  <a:cubicBezTo>
                    <a:pt x="30357" y="12590"/>
                    <a:pt x="31014" y="12448"/>
                    <a:pt x="31634" y="12108"/>
                  </a:cubicBezTo>
                  <a:cubicBezTo>
                    <a:pt x="29894" y="10611"/>
                    <a:pt x="28353" y="8871"/>
                    <a:pt x="26485" y="7515"/>
                  </a:cubicBezTo>
                  <a:cubicBezTo>
                    <a:pt x="25372" y="7188"/>
                    <a:pt x="24731" y="7002"/>
                    <a:pt x="24731" y="5776"/>
                  </a:cubicBezTo>
                  <a:cubicBezTo>
                    <a:pt x="24588" y="3864"/>
                    <a:pt x="24602" y="2054"/>
                    <a:pt x="24773" y="143"/>
                  </a:cubicBezTo>
                  <a:lnTo>
                    <a:pt x="20010" y="86"/>
                  </a:lnTo>
                  <a:lnTo>
                    <a:pt x="17457" y="57"/>
                  </a:lnTo>
                  <a:lnTo>
                    <a:pt x="17457" y="0"/>
                  </a:lnTo>
                  <a:cubicBezTo>
                    <a:pt x="17050" y="14"/>
                    <a:pt x="16434" y="21"/>
                    <a:pt x="15815" y="21"/>
                  </a:cubicBezTo>
                  <a:cubicBezTo>
                    <a:pt x="15196" y="21"/>
                    <a:pt x="14576" y="14"/>
                    <a:pt x="14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1955463" y="2017950"/>
              <a:ext cx="586900" cy="380475"/>
            </a:xfrm>
            <a:custGeom>
              <a:avLst/>
              <a:gdLst/>
              <a:ahLst/>
              <a:cxnLst/>
              <a:rect l="l" t="t" r="r" b="b"/>
              <a:pathLst>
                <a:path w="23476" h="15219" extrusionOk="0">
                  <a:moveTo>
                    <a:pt x="11852" y="1"/>
                  </a:moveTo>
                  <a:lnTo>
                    <a:pt x="11852" y="1"/>
                  </a:lnTo>
                  <a:cubicBezTo>
                    <a:pt x="11638" y="514"/>
                    <a:pt x="11695" y="1127"/>
                    <a:pt x="12152" y="1427"/>
                  </a:cubicBezTo>
                  <a:lnTo>
                    <a:pt x="12380" y="1555"/>
                  </a:lnTo>
                  <a:cubicBezTo>
                    <a:pt x="12722" y="2924"/>
                    <a:pt x="12736" y="4378"/>
                    <a:pt x="12437" y="5762"/>
                  </a:cubicBezTo>
                  <a:cubicBezTo>
                    <a:pt x="12323" y="6261"/>
                    <a:pt x="12108" y="6831"/>
                    <a:pt x="11623" y="7003"/>
                  </a:cubicBezTo>
                  <a:cubicBezTo>
                    <a:pt x="11476" y="7058"/>
                    <a:pt x="11312" y="7075"/>
                    <a:pt x="11142" y="7075"/>
                  </a:cubicBezTo>
                  <a:cubicBezTo>
                    <a:pt x="10889" y="7075"/>
                    <a:pt x="10623" y="7038"/>
                    <a:pt x="10384" y="7038"/>
                  </a:cubicBezTo>
                  <a:cubicBezTo>
                    <a:pt x="10084" y="7038"/>
                    <a:pt x="9825" y="7096"/>
                    <a:pt x="9684" y="7360"/>
                  </a:cubicBezTo>
                  <a:cubicBezTo>
                    <a:pt x="9584" y="7545"/>
                    <a:pt x="9598" y="7759"/>
                    <a:pt x="9570" y="7972"/>
                  </a:cubicBezTo>
                  <a:cubicBezTo>
                    <a:pt x="9456" y="8657"/>
                    <a:pt x="8757" y="9128"/>
                    <a:pt x="8073" y="9185"/>
                  </a:cubicBezTo>
                  <a:cubicBezTo>
                    <a:pt x="8008" y="9191"/>
                    <a:pt x="7943" y="9193"/>
                    <a:pt x="7878" y="9193"/>
                  </a:cubicBezTo>
                  <a:cubicBezTo>
                    <a:pt x="7259" y="9193"/>
                    <a:pt x="6644" y="8957"/>
                    <a:pt x="6076" y="8686"/>
                  </a:cubicBezTo>
                  <a:cubicBezTo>
                    <a:pt x="5777" y="8549"/>
                    <a:pt x="5456" y="8390"/>
                    <a:pt x="5123" y="8390"/>
                  </a:cubicBezTo>
                  <a:cubicBezTo>
                    <a:pt x="5074" y="8390"/>
                    <a:pt x="5026" y="8393"/>
                    <a:pt x="4977" y="8400"/>
                  </a:cubicBezTo>
                  <a:cubicBezTo>
                    <a:pt x="4279" y="8501"/>
                    <a:pt x="3965" y="9299"/>
                    <a:pt x="3580" y="9898"/>
                  </a:cubicBezTo>
                  <a:cubicBezTo>
                    <a:pt x="2910" y="10954"/>
                    <a:pt x="1797" y="11581"/>
                    <a:pt x="670" y="12194"/>
                  </a:cubicBezTo>
                  <a:cubicBezTo>
                    <a:pt x="599" y="12337"/>
                    <a:pt x="514" y="12466"/>
                    <a:pt x="442" y="12593"/>
                  </a:cubicBezTo>
                  <a:cubicBezTo>
                    <a:pt x="0" y="13407"/>
                    <a:pt x="115" y="14447"/>
                    <a:pt x="699" y="15175"/>
                  </a:cubicBezTo>
                  <a:cubicBezTo>
                    <a:pt x="2145" y="13757"/>
                    <a:pt x="3963" y="12245"/>
                    <a:pt x="5974" y="12245"/>
                  </a:cubicBezTo>
                  <a:cubicBezTo>
                    <a:pt x="6046" y="12245"/>
                    <a:pt x="6118" y="12247"/>
                    <a:pt x="6190" y="12251"/>
                  </a:cubicBezTo>
                  <a:cubicBezTo>
                    <a:pt x="6275" y="12775"/>
                    <a:pt x="6612" y="15218"/>
                    <a:pt x="7326" y="15218"/>
                  </a:cubicBezTo>
                  <a:cubicBezTo>
                    <a:pt x="7332" y="15218"/>
                    <a:pt x="7338" y="15218"/>
                    <a:pt x="7345" y="15218"/>
                  </a:cubicBezTo>
                  <a:cubicBezTo>
                    <a:pt x="8386" y="14519"/>
                    <a:pt x="9256" y="13435"/>
                    <a:pt x="8885" y="12251"/>
                  </a:cubicBezTo>
                  <a:cubicBezTo>
                    <a:pt x="9005" y="12241"/>
                    <a:pt x="9124" y="12236"/>
                    <a:pt x="9242" y="12236"/>
                  </a:cubicBezTo>
                  <a:cubicBezTo>
                    <a:pt x="11307" y="12236"/>
                    <a:pt x="13134" y="13718"/>
                    <a:pt x="14605" y="15175"/>
                  </a:cubicBezTo>
                  <a:cubicBezTo>
                    <a:pt x="15204" y="14447"/>
                    <a:pt x="15303" y="13407"/>
                    <a:pt x="14861" y="12593"/>
                  </a:cubicBezTo>
                  <a:cubicBezTo>
                    <a:pt x="14419" y="11781"/>
                    <a:pt x="13549" y="10697"/>
                    <a:pt x="14362" y="10169"/>
                  </a:cubicBezTo>
                  <a:cubicBezTo>
                    <a:pt x="14507" y="10076"/>
                    <a:pt x="14669" y="10038"/>
                    <a:pt x="14838" y="10038"/>
                  </a:cubicBezTo>
                  <a:cubicBezTo>
                    <a:pt x="15214" y="10038"/>
                    <a:pt x="15624" y="10228"/>
                    <a:pt x="15959" y="10426"/>
                  </a:cubicBezTo>
                  <a:cubicBezTo>
                    <a:pt x="17648" y="11411"/>
                    <a:pt x="19652" y="12505"/>
                    <a:pt x="21524" y="12505"/>
                  </a:cubicBezTo>
                  <a:cubicBezTo>
                    <a:pt x="22199" y="12505"/>
                    <a:pt x="22856" y="12363"/>
                    <a:pt x="23476" y="12023"/>
                  </a:cubicBezTo>
                  <a:cubicBezTo>
                    <a:pt x="21736" y="10526"/>
                    <a:pt x="20195" y="8786"/>
                    <a:pt x="18327" y="7430"/>
                  </a:cubicBezTo>
                  <a:cubicBezTo>
                    <a:pt x="17214" y="7103"/>
                    <a:pt x="16573" y="6917"/>
                    <a:pt x="16573" y="5691"/>
                  </a:cubicBezTo>
                  <a:cubicBezTo>
                    <a:pt x="16430" y="3779"/>
                    <a:pt x="16444" y="1969"/>
                    <a:pt x="16615" y="58"/>
                  </a:cubicBezTo>
                  <a:lnTo>
                    <a:pt x="118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1921938" y="1931300"/>
              <a:ext cx="448925" cy="171175"/>
            </a:xfrm>
            <a:custGeom>
              <a:avLst/>
              <a:gdLst/>
              <a:ahLst/>
              <a:cxnLst/>
              <a:rect l="l" t="t" r="r" b="b"/>
              <a:pathLst>
                <a:path w="17957" h="6847" extrusionOk="0">
                  <a:moveTo>
                    <a:pt x="8986" y="0"/>
                  </a:moveTo>
                  <a:cubicBezTo>
                    <a:pt x="4023" y="0"/>
                    <a:pt x="1" y="1527"/>
                    <a:pt x="1" y="3423"/>
                  </a:cubicBezTo>
                  <a:cubicBezTo>
                    <a:pt x="1" y="5321"/>
                    <a:pt x="4023" y="6846"/>
                    <a:pt x="8986" y="6846"/>
                  </a:cubicBezTo>
                  <a:cubicBezTo>
                    <a:pt x="13934" y="6846"/>
                    <a:pt x="17956" y="5321"/>
                    <a:pt x="17956" y="3423"/>
                  </a:cubicBezTo>
                  <a:cubicBezTo>
                    <a:pt x="17956" y="1527"/>
                    <a:pt x="13934" y="0"/>
                    <a:pt x="8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2205388" y="1952975"/>
              <a:ext cx="176525" cy="125675"/>
            </a:xfrm>
            <a:custGeom>
              <a:avLst/>
              <a:gdLst/>
              <a:ahLst/>
              <a:cxnLst/>
              <a:rect l="l" t="t" r="r" b="b"/>
              <a:pathLst>
                <a:path w="7061" h="5027" extrusionOk="0">
                  <a:moveTo>
                    <a:pt x="921" y="1"/>
                  </a:moveTo>
                  <a:cubicBezTo>
                    <a:pt x="742" y="1"/>
                    <a:pt x="696" y="33"/>
                    <a:pt x="1027" y="132"/>
                  </a:cubicBezTo>
                  <a:cubicBezTo>
                    <a:pt x="7061" y="1558"/>
                    <a:pt x="5036" y="4182"/>
                    <a:pt x="143" y="4796"/>
                  </a:cubicBezTo>
                  <a:cubicBezTo>
                    <a:pt x="72" y="4824"/>
                    <a:pt x="0" y="4939"/>
                    <a:pt x="158" y="5024"/>
                  </a:cubicBezTo>
                  <a:cubicBezTo>
                    <a:pt x="177" y="5026"/>
                    <a:pt x="197" y="5027"/>
                    <a:pt x="216" y="5027"/>
                  </a:cubicBezTo>
                  <a:cubicBezTo>
                    <a:pt x="339" y="5027"/>
                    <a:pt x="463" y="4994"/>
                    <a:pt x="586" y="4981"/>
                  </a:cubicBezTo>
                  <a:cubicBezTo>
                    <a:pt x="2098" y="4653"/>
                    <a:pt x="4636" y="4282"/>
                    <a:pt x="5021" y="2471"/>
                  </a:cubicBezTo>
                  <a:cubicBezTo>
                    <a:pt x="4907" y="959"/>
                    <a:pt x="3024" y="474"/>
                    <a:pt x="1812" y="103"/>
                  </a:cubicBezTo>
                  <a:cubicBezTo>
                    <a:pt x="1728" y="69"/>
                    <a:pt x="1183" y="1"/>
                    <a:pt x="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1924838" y="1944550"/>
              <a:ext cx="290225" cy="138200"/>
            </a:xfrm>
            <a:custGeom>
              <a:avLst/>
              <a:gdLst/>
              <a:ahLst/>
              <a:cxnLst/>
              <a:rect l="l" t="t" r="r" b="b"/>
              <a:pathLst>
                <a:path w="11609" h="5528" extrusionOk="0">
                  <a:moveTo>
                    <a:pt x="8341" y="1"/>
                  </a:moveTo>
                  <a:cubicBezTo>
                    <a:pt x="6004" y="1"/>
                    <a:pt x="3521" y="391"/>
                    <a:pt x="1867" y="1824"/>
                  </a:cubicBezTo>
                  <a:cubicBezTo>
                    <a:pt x="1" y="4480"/>
                    <a:pt x="5579" y="5528"/>
                    <a:pt x="8789" y="5528"/>
                  </a:cubicBezTo>
                  <a:cubicBezTo>
                    <a:pt x="9578" y="5528"/>
                    <a:pt x="10224" y="5464"/>
                    <a:pt x="10581" y="5346"/>
                  </a:cubicBezTo>
                  <a:cubicBezTo>
                    <a:pt x="11038" y="5247"/>
                    <a:pt x="10838" y="5218"/>
                    <a:pt x="10566" y="5218"/>
                  </a:cubicBezTo>
                  <a:cubicBezTo>
                    <a:pt x="9918" y="5236"/>
                    <a:pt x="9269" y="5260"/>
                    <a:pt x="8615" y="5260"/>
                  </a:cubicBezTo>
                  <a:cubicBezTo>
                    <a:pt x="7730" y="5260"/>
                    <a:pt x="6835" y="5217"/>
                    <a:pt x="5917" y="5061"/>
                  </a:cubicBezTo>
                  <a:cubicBezTo>
                    <a:pt x="4548" y="4776"/>
                    <a:pt x="2152" y="4434"/>
                    <a:pt x="1710" y="2822"/>
                  </a:cubicBezTo>
                  <a:cubicBezTo>
                    <a:pt x="2019" y="817"/>
                    <a:pt x="5832" y="251"/>
                    <a:pt x="8733" y="251"/>
                  </a:cubicBezTo>
                  <a:cubicBezTo>
                    <a:pt x="9857" y="251"/>
                    <a:pt x="10844" y="336"/>
                    <a:pt x="11437" y="455"/>
                  </a:cubicBezTo>
                  <a:cubicBezTo>
                    <a:pt x="11523" y="455"/>
                    <a:pt x="11608" y="326"/>
                    <a:pt x="11479" y="212"/>
                  </a:cubicBezTo>
                  <a:cubicBezTo>
                    <a:pt x="11466" y="212"/>
                    <a:pt x="11323" y="183"/>
                    <a:pt x="11095" y="155"/>
                  </a:cubicBezTo>
                  <a:cubicBezTo>
                    <a:pt x="10248" y="67"/>
                    <a:pt x="9307" y="1"/>
                    <a:pt x="8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1966188" y="1971825"/>
              <a:ext cx="201800" cy="82075"/>
            </a:xfrm>
            <a:custGeom>
              <a:avLst/>
              <a:gdLst/>
              <a:ahLst/>
              <a:cxnLst/>
              <a:rect l="l" t="t" r="r" b="b"/>
              <a:pathLst>
                <a:path w="8072" h="3283" extrusionOk="0">
                  <a:moveTo>
                    <a:pt x="4677" y="0"/>
                  </a:moveTo>
                  <a:cubicBezTo>
                    <a:pt x="3747" y="0"/>
                    <a:pt x="322" y="1415"/>
                    <a:pt x="3422" y="2772"/>
                  </a:cubicBezTo>
                  <a:cubicBezTo>
                    <a:pt x="4349" y="3095"/>
                    <a:pt x="5323" y="3283"/>
                    <a:pt x="6294" y="3283"/>
                  </a:cubicBezTo>
                  <a:cubicBezTo>
                    <a:pt x="6741" y="3283"/>
                    <a:pt x="7188" y="3243"/>
                    <a:pt x="7629" y="3158"/>
                  </a:cubicBezTo>
                  <a:cubicBezTo>
                    <a:pt x="8072" y="3057"/>
                    <a:pt x="7900" y="3029"/>
                    <a:pt x="7615" y="3029"/>
                  </a:cubicBezTo>
                  <a:lnTo>
                    <a:pt x="6573" y="3029"/>
                  </a:lnTo>
                  <a:cubicBezTo>
                    <a:pt x="6454" y="3036"/>
                    <a:pt x="6333" y="3040"/>
                    <a:pt x="6210" y="3040"/>
                  </a:cubicBezTo>
                  <a:cubicBezTo>
                    <a:pt x="3454" y="3040"/>
                    <a:pt x="0" y="1257"/>
                    <a:pt x="4834" y="220"/>
                  </a:cubicBezTo>
                  <a:cubicBezTo>
                    <a:pt x="4964" y="68"/>
                    <a:pt x="4880" y="0"/>
                    <a:pt x="4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p:cNvSpPr/>
            <p:nvPr/>
          </p:nvSpPr>
          <p:spPr>
            <a:xfrm>
              <a:off x="2095938" y="1967700"/>
              <a:ext cx="87750" cy="9250"/>
            </a:xfrm>
            <a:custGeom>
              <a:avLst/>
              <a:gdLst/>
              <a:ahLst/>
              <a:cxnLst/>
              <a:rect l="l" t="t" r="r" b="b"/>
              <a:pathLst>
                <a:path w="3510" h="370" extrusionOk="0">
                  <a:moveTo>
                    <a:pt x="1731" y="0"/>
                  </a:moveTo>
                  <a:cubicBezTo>
                    <a:pt x="1539" y="0"/>
                    <a:pt x="1346" y="5"/>
                    <a:pt x="1155" y="14"/>
                  </a:cubicBezTo>
                  <a:lnTo>
                    <a:pt x="927" y="28"/>
                  </a:lnTo>
                  <a:cubicBezTo>
                    <a:pt x="927" y="28"/>
                    <a:pt x="828" y="42"/>
                    <a:pt x="699" y="56"/>
                  </a:cubicBezTo>
                  <a:cubicBezTo>
                    <a:pt x="571" y="85"/>
                    <a:pt x="414" y="113"/>
                    <a:pt x="286" y="157"/>
                  </a:cubicBezTo>
                  <a:cubicBezTo>
                    <a:pt x="58" y="214"/>
                    <a:pt x="1" y="242"/>
                    <a:pt x="29" y="271"/>
                  </a:cubicBezTo>
                  <a:cubicBezTo>
                    <a:pt x="58" y="284"/>
                    <a:pt x="172" y="284"/>
                    <a:pt x="314" y="284"/>
                  </a:cubicBezTo>
                  <a:cubicBezTo>
                    <a:pt x="300" y="284"/>
                    <a:pt x="457" y="284"/>
                    <a:pt x="628" y="271"/>
                  </a:cubicBezTo>
                  <a:lnTo>
                    <a:pt x="970" y="271"/>
                  </a:lnTo>
                  <a:lnTo>
                    <a:pt x="1170" y="256"/>
                  </a:lnTo>
                  <a:cubicBezTo>
                    <a:pt x="1327" y="248"/>
                    <a:pt x="1484" y="245"/>
                    <a:pt x="1642" y="245"/>
                  </a:cubicBezTo>
                  <a:cubicBezTo>
                    <a:pt x="2074" y="245"/>
                    <a:pt x="2510" y="271"/>
                    <a:pt x="2939" y="313"/>
                  </a:cubicBezTo>
                  <a:cubicBezTo>
                    <a:pt x="3066" y="341"/>
                    <a:pt x="3209" y="356"/>
                    <a:pt x="3338" y="370"/>
                  </a:cubicBezTo>
                  <a:lnTo>
                    <a:pt x="3352" y="370"/>
                  </a:lnTo>
                  <a:cubicBezTo>
                    <a:pt x="3409" y="341"/>
                    <a:pt x="3509" y="271"/>
                    <a:pt x="3395" y="142"/>
                  </a:cubicBezTo>
                  <a:lnTo>
                    <a:pt x="3380" y="128"/>
                  </a:lnTo>
                  <a:cubicBezTo>
                    <a:pt x="3238" y="113"/>
                    <a:pt x="3095" y="85"/>
                    <a:pt x="2967" y="71"/>
                  </a:cubicBezTo>
                  <a:cubicBezTo>
                    <a:pt x="2559" y="22"/>
                    <a:pt x="2144" y="0"/>
                    <a:pt x="1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p:cNvSpPr/>
            <p:nvPr/>
          </p:nvSpPr>
          <p:spPr>
            <a:xfrm>
              <a:off x="2186038" y="1974600"/>
              <a:ext cx="111025" cy="79925"/>
            </a:xfrm>
            <a:custGeom>
              <a:avLst/>
              <a:gdLst/>
              <a:ahLst/>
              <a:cxnLst/>
              <a:rect l="l" t="t" r="r" b="b"/>
              <a:pathLst>
                <a:path w="4441" h="3197" extrusionOk="0">
                  <a:moveTo>
                    <a:pt x="656" y="0"/>
                  </a:moveTo>
                  <a:cubicBezTo>
                    <a:pt x="465" y="0"/>
                    <a:pt x="455" y="54"/>
                    <a:pt x="774" y="151"/>
                  </a:cubicBezTo>
                  <a:cubicBezTo>
                    <a:pt x="4440" y="1092"/>
                    <a:pt x="3043" y="2590"/>
                    <a:pt x="147" y="2975"/>
                  </a:cubicBezTo>
                  <a:cubicBezTo>
                    <a:pt x="0" y="3128"/>
                    <a:pt x="99" y="3197"/>
                    <a:pt x="334" y="3197"/>
                  </a:cubicBezTo>
                  <a:cubicBezTo>
                    <a:pt x="1152" y="3197"/>
                    <a:pt x="3623" y="2365"/>
                    <a:pt x="3214" y="1335"/>
                  </a:cubicBezTo>
                  <a:cubicBezTo>
                    <a:pt x="2954" y="381"/>
                    <a:pt x="1164"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2005388" y="1358925"/>
              <a:ext cx="265300" cy="274700"/>
            </a:xfrm>
            <a:custGeom>
              <a:avLst/>
              <a:gdLst/>
              <a:ahLst/>
              <a:cxnLst/>
              <a:rect l="l" t="t" r="r" b="b"/>
              <a:pathLst>
                <a:path w="10612" h="10988" extrusionOk="0">
                  <a:moveTo>
                    <a:pt x="5910" y="0"/>
                  </a:moveTo>
                  <a:cubicBezTo>
                    <a:pt x="5837" y="0"/>
                    <a:pt x="5764" y="2"/>
                    <a:pt x="5690" y="5"/>
                  </a:cubicBezTo>
                  <a:lnTo>
                    <a:pt x="5591" y="5"/>
                  </a:lnTo>
                  <a:cubicBezTo>
                    <a:pt x="0" y="376"/>
                    <a:pt x="4064" y="10987"/>
                    <a:pt x="4064" y="10987"/>
                  </a:cubicBezTo>
                  <a:lnTo>
                    <a:pt x="4635" y="10202"/>
                  </a:lnTo>
                  <a:cubicBezTo>
                    <a:pt x="4635" y="10202"/>
                    <a:pt x="1170" y="1103"/>
                    <a:pt x="5648" y="590"/>
                  </a:cubicBezTo>
                  <a:cubicBezTo>
                    <a:pt x="5690" y="576"/>
                    <a:pt x="5733" y="576"/>
                    <a:pt x="5790" y="576"/>
                  </a:cubicBezTo>
                  <a:cubicBezTo>
                    <a:pt x="5805" y="576"/>
                    <a:pt x="5819" y="576"/>
                    <a:pt x="5834" y="576"/>
                  </a:cubicBezTo>
                  <a:cubicBezTo>
                    <a:pt x="6978" y="576"/>
                    <a:pt x="10387" y="1190"/>
                    <a:pt x="7473" y="10131"/>
                  </a:cubicBezTo>
                  <a:lnTo>
                    <a:pt x="8029" y="10972"/>
                  </a:lnTo>
                  <a:cubicBezTo>
                    <a:pt x="10612" y="2364"/>
                    <a:pt x="8598" y="0"/>
                    <a:pt x="5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2145138" y="1358925"/>
              <a:ext cx="125550" cy="274325"/>
            </a:xfrm>
            <a:custGeom>
              <a:avLst/>
              <a:gdLst/>
              <a:ahLst/>
              <a:cxnLst/>
              <a:rect l="l" t="t" r="r" b="b"/>
              <a:pathLst>
                <a:path w="5022" h="10973" extrusionOk="0">
                  <a:moveTo>
                    <a:pt x="320" y="0"/>
                  </a:moveTo>
                  <a:cubicBezTo>
                    <a:pt x="247" y="0"/>
                    <a:pt x="174" y="2"/>
                    <a:pt x="100" y="5"/>
                  </a:cubicBezTo>
                  <a:lnTo>
                    <a:pt x="1" y="5"/>
                  </a:lnTo>
                  <a:lnTo>
                    <a:pt x="58" y="590"/>
                  </a:lnTo>
                  <a:cubicBezTo>
                    <a:pt x="100" y="576"/>
                    <a:pt x="143" y="576"/>
                    <a:pt x="200" y="576"/>
                  </a:cubicBezTo>
                  <a:cubicBezTo>
                    <a:pt x="215" y="576"/>
                    <a:pt x="229" y="576"/>
                    <a:pt x="244" y="576"/>
                  </a:cubicBezTo>
                  <a:cubicBezTo>
                    <a:pt x="1388" y="576"/>
                    <a:pt x="4797" y="1190"/>
                    <a:pt x="1883" y="10131"/>
                  </a:cubicBezTo>
                  <a:lnTo>
                    <a:pt x="2439" y="10972"/>
                  </a:lnTo>
                  <a:cubicBezTo>
                    <a:pt x="5022" y="2364"/>
                    <a:pt x="3008"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0"/>
            <p:cNvSpPr/>
            <p:nvPr/>
          </p:nvSpPr>
          <p:spPr>
            <a:xfrm>
              <a:off x="2070988" y="1665300"/>
              <a:ext cx="159375" cy="275300"/>
            </a:xfrm>
            <a:custGeom>
              <a:avLst/>
              <a:gdLst/>
              <a:ahLst/>
              <a:cxnLst/>
              <a:rect l="l" t="t" r="r" b="b"/>
              <a:pathLst>
                <a:path w="6375" h="11012" extrusionOk="0">
                  <a:moveTo>
                    <a:pt x="2197" y="1"/>
                  </a:moveTo>
                  <a:cubicBezTo>
                    <a:pt x="1383" y="16"/>
                    <a:pt x="685" y="672"/>
                    <a:pt x="571" y="1556"/>
                  </a:cubicBezTo>
                  <a:lnTo>
                    <a:pt x="0" y="10912"/>
                  </a:lnTo>
                  <a:lnTo>
                    <a:pt x="6375" y="11011"/>
                  </a:lnTo>
                  <a:lnTo>
                    <a:pt x="5990" y="1655"/>
                  </a:lnTo>
                  <a:cubicBezTo>
                    <a:pt x="5905" y="757"/>
                    <a:pt x="5234" y="86"/>
                    <a:pt x="4422" y="44"/>
                  </a:cubicBezTo>
                  <a:lnTo>
                    <a:pt x="3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2104138" y="1665300"/>
              <a:ext cx="126225" cy="275300"/>
            </a:xfrm>
            <a:custGeom>
              <a:avLst/>
              <a:gdLst/>
              <a:ahLst/>
              <a:cxnLst/>
              <a:rect l="l" t="t" r="r" b="b"/>
              <a:pathLst>
                <a:path w="5049" h="11012" extrusionOk="0">
                  <a:moveTo>
                    <a:pt x="1712" y="1"/>
                  </a:moveTo>
                  <a:lnTo>
                    <a:pt x="0" y="10926"/>
                  </a:lnTo>
                  <a:lnTo>
                    <a:pt x="5049" y="11011"/>
                  </a:lnTo>
                  <a:lnTo>
                    <a:pt x="5049" y="11011"/>
                  </a:lnTo>
                  <a:lnTo>
                    <a:pt x="4664" y="1655"/>
                  </a:lnTo>
                  <a:cubicBezTo>
                    <a:pt x="4579" y="757"/>
                    <a:pt x="3908" y="86"/>
                    <a:pt x="3096" y="44"/>
                  </a:cubicBezTo>
                  <a:lnTo>
                    <a:pt x="2040"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2032813" y="1897775"/>
              <a:ext cx="235350" cy="133375"/>
            </a:xfrm>
            <a:custGeom>
              <a:avLst/>
              <a:gdLst/>
              <a:ahLst/>
              <a:cxnLst/>
              <a:rect l="l" t="t" r="r" b="b"/>
              <a:pathLst>
                <a:path w="9414" h="5335" extrusionOk="0">
                  <a:moveTo>
                    <a:pt x="1692" y="0"/>
                  </a:moveTo>
                  <a:cubicBezTo>
                    <a:pt x="1216" y="0"/>
                    <a:pt x="828" y="480"/>
                    <a:pt x="814" y="1085"/>
                  </a:cubicBezTo>
                  <a:lnTo>
                    <a:pt x="799" y="1984"/>
                  </a:lnTo>
                  <a:cubicBezTo>
                    <a:pt x="786" y="1997"/>
                    <a:pt x="771" y="1997"/>
                    <a:pt x="742" y="2012"/>
                  </a:cubicBezTo>
                  <a:cubicBezTo>
                    <a:pt x="343" y="2140"/>
                    <a:pt x="44" y="2596"/>
                    <a:pt x="44" y="3153"/>
                  </a:cubicBezTo>
                  <a:lnTo>
                    <a:pt x="1" y="5178"/>
                  </a:lnTo>
                  <a:lnTo>
                    <a:pt x="9371" y="5335"/>
                  </a:lnTo>
                  <a:lnTo>
                    <a:pt x="9400" y="3310"/>
                  </a:lnTo>
                  <a:cubicBezTo>
                    <a:pt x="9414" y="2768"/>
                    <a:pt x="9128" y="2297"/>
                    <a:pt x="8744" y="2140"/>
                  </a:cubicBezTo>
                  <a:cubicBezTo>
                    <a:pt x="8715" y="2140"/>
                    <a:pt x="8701" y="2140"/>
                    <a:pt x="8687" y="2126"/>
                  </a:cubicBezTo>
                  <a:lnTo>
                    <a:pt x="8701" y="1227"/>
                  </a:lnTo>
                  <a:cubicBezTo>
                    <a:pt x="8715" y="615"/>
                    <a:pt x="8330" y="115"/>
                    <a:pt x="7845" y="101"/>
                  </a:cubicBezTo>
                  <a:lnTo>
                    <a:pt x="1712" y="1"/>
                  </a:lnTo>
                  <a:cubicBezTo>
                    <a:pt x="1705" y="1"/>
                    <a:pt x="1699"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2075613" y="1549800"/>
              <a:ext cx="155475" cy="153000"/>
            </a:xfrm>
            <a:custGeom>
              <a:avLst/>
              <a:gdLst/>
              <a:ahLst/>
              <a:cxnLst/>
              <a:rect l="l" t="t" r="r" b="b"/>
              <a:pathLst>
                <a:path w="6219" h="6120" extrusionOk="0">
                  <a:moveTo>
                    <a:pt x="2297" y="0"/>
                  </a:moveTo>
                  <a:cubicBezTo>
                    <a:pt x="1641" y="0"/>
                    <a:pt x="1113" y="513"/>
                    <a:pt x="1099" y="1156"/>
                  </a:cubicBezTo>
                  <a:lnTo>
                    <a:pt x="1042" y="4493"/>
                  </a:lnTo>
                  <a:lnTo>
                    <a:pt x="770" y="4493"/>
                  </a:lnTo>
                  <a:cubicBezTo>
                    <a:pt x="761" y="4493"/>
                    <a:pt x="752" y="4493"/>
                    <a:pt x="743" y="4493"/>
                  </a:cubicBezTo>
                  <a:cubicBezTo>
                    <a:pt x="343" y="4493"/>
                    <a:pt x="15" y="4816"/>
                    <a:pt x="0" y="5220"/>
                  </a:cubicBezTo>
                  <a:lnTo>
                    <a:pt x="0" y="5277"/>
                  </a:lnTo>
                  <a:cubicBezTo>
                    <a:pt x="0" y="5691"/>
                    <a:pt x="329" y="6033"/>
                    <a:pt x="742" y="6033"/>
                  </a:cubicBezTo>
                  <a:lnTo>
                    <a:pt x="5448" y="6119"/>
                  </a:lnTo>
                  <a:cubicBezTo>
                    <a:pt x="5457" y="6119"/>
                    <a:pt x="5465" y="6119"/>
                    <a:pt x="5473" y="6119"/>
                  </a:cubicBezTo>
                  <a:cubicBezTo>
                    <a:pt x="5876" y="6119"/>
                    <a:pt x="6205" y="5797"/>
                    <a:pt x="6218" y="5391"/>
                  </a:cubicBezTo>
                  <a:lnTo>
                    <a:pt x="6218" y="5334"/>
                  </a:lnTo>
                  <a:cubicBezTo>
                    <a:pt x="6218" y="4921"/>
                    <a:pt x="5891" y="4579"/>
                    <a:pt x="5477" y="4564"/>
                  </a:cubicBezTo>
                  <a:lnTo>
                    <a:pt x="5206" y="4564"/>
                  </a:lnTo>
                  <a:lnTo>
                    <a:pt x="5263" y="1227"/>
                  </a:lnTo>
                  <a:cubicBezTo>
                    <a:pt x="5277" y="585"/>
                    <a:pt x="4764" y="43"/>
                    <a:pt x="4108" y="43"/>
                  </a:cubicBezTo>
                  <a:lnTo>
                    <a:pt x="2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2080963" y="1898875"/>
              <a:ext cx="187200" cy="132275"/>
            </a:xfrm>
            <a:custGeom>
              <a:avLst/>
              <a:gdLst/>
              <a:ahLst/>
              <a:cxnLst/>
              <a:rect l="l" t="t" r="r" b="b"/>
              <a:pathLst>
                <a:path w="7488" h="5291" extrusionOk="0">
                  <a:moveTo>
                    <a:pt x="2867" y="0"/>
                  </a:moveTo>
                  <a:lnTo>
                    <a:pt x="3452" y="2010"/>
                  </a:lnTo>
                  <a:lnTo>
                    <a:pt x="1113" y="2067"/>
                  </a:lnTo>
                  <a:lnTo>
                    <a:pt x="1" y="5163"/>
                  </a:lnTo>
                  <a:lnTo>
                    <a:pt x="7445" y="5291"/>
                  </a:lnTo>
                  <a:lnTo>
                    <a:pt x="7474" y="3266"/>
                  </a:lnTo>
                  <a:cubicBezTo>
                    <a:pt x="7488" y="2695"/>
                    <a:pt x="7189" y="2210"/>
                    <a:pt x="6761" y="2082"/>
                  </a:cubicBezTo>
                  <a:lnTo>
                    <a:pt x="6775" y="1183"/>
                  </a:lnTo>
                  <a:cubicBezTo>
                    <a:pt x="6789" y="571"/>
                    <a:pt x="6404" y="71"/>
                    <a:pt x="5919" y="57"/>
                  </a:cubicBezTo>
                  <a:lnTo>
                    <a:pt x="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2115188" y="1550500"/>
              <a:ext cx="115900" cy="152300"/>
            </a:xfrm>
            <a:custGeom>
              <a:avLst/>
              <a:gdLst/>
              <a:ahLst/>
              <a:cxnLst/>
              <a:rect l="l" t="t" r="r" b="b"/>
              <a:pathLst>
                <a:path w="4636" h="6092" extrusionOk="0">
                  <a:moveTo>
                    <a:pt x="1669" y="1"/>
                  </a:moveTo>
                  <a:lnTo>
                    <a:pt x="1113" y="4422"/>
                  </a:lnTo>
                  <a:lnTo>
                    <a:pt x="172" y="4422"/>
                  </a:lnTo>
                  <a:lnTo>
                    <a:pt x="1" y="6019"/>
                  </a:lnTo>
                  <a:lnTo>
                    <a:pt x="3865" y="6091"/>
                  </a:lnTo>
                  <a:cubicBezTo>
                    <a:pt x="3874" y="6091"/>
                    <a:pt x="3882" y="6091"/>
                    <a:pt x="3890" y="6091"/>
                  </a:cubicBezTo>
                  <a:cubicBezTo>
                    <a:pt x="4293" y="6091"/>
                    <a:pt x="4622" y="5769"/>
                    <a:pt x="4635" y="5363"/>
                  </a:cubicBezTo>
                  <a:lnTo>
                    <a:pt x="4635" y="5306"/>
                  </a:lnTo>
                  <a:cubicBezTo>
                    <a:pt x="4635" y="4893"/>
                    <a:pt x="4308" y="4551"/>
                    <a:pt x="3894" y="4536"/>
                  </a:cubicBezTo>
                  <a:lnTo>
                    <a:pt x="3623" y="4536"/>
                  </a:lnTo>
                  <a:lnTo>
                    <a:pt x="3680" y="1199"/>
                  </a:lnTo>
                  <a:cubicBezTo>
                    <a:pt x="3694" y="557"/>
                    <a:pt x="3181" y="15"/>
                    <a:pt x="2525" y="15"/>
                  </a:cubicBezTo>
                  <a:lnTo>
                    <a:pt x="1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2101638" y="1653200"/>
              <a:ext cx="104500" cy="10700"/>
            </a:xfrm>
            <a:custGeom>
              <a:avLst/>
              <a:gdLst/>
              <a:ahLst/>
              <a:cxnLst/>
              <a:rect l="l" t="t" r="r" b="b"/>
              <a:pathLst>
                <a:path w="4180" h="428" extrusionOk="0">
                  <a:moveTo>
                    <a:pt x="1" y="0"/>
                  </a:moveTo>
                  <a:lnTo>
                    <a:pt x="1" y="342"/>
                  </a:lnTo>
                  <a:lnTo>
                    <a:pt x="4165" y="428"/>
                  </a:lnTo>
                  <a:lnTo>
                    <a:pt x="4179" y="7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2051363" y="1934525"/>
              <a:ext cx="200050" cy="16775"/>
            </a:xfrm>
            <a:custGeom>
              <a:avLst/>
              <a:gdLst/>
              <a:ahLst/>
              <a:cxnLst/>
              <a:rect l="l" t="t" r="r" b="b"/>
              <a:pathLst>
                <a:path w="8002" h="671" extrusionOk="0">
                  <a:moveTo>
                    <a:pt x="57" y="0"/>
                  </a:moveTo>
                  <a:lnTo>
                    <a:pt x="57" y="514"/>
                  </a:lnTo>
                  <a:cubicBezTo>
                    <a:pt x="44" y="527"/>
                    <a:pt x="29" y="527"/>
                    <a:pt x="0" y="542"/>
                  </a:cubicBezTo>
                  <a:lnTo>
                    <a:pt x="7980" y="670"/>
                  </a:lnTo>
                  <a:lnTo>
                    <a:pt x="7980" y="670"/>
                  </a:lnTo>
                  <a:cubicBezTo>
                    <a:pt x="7965" y="669"/>
                    <a:pt x="7954" y="666"/>
                    <a:pt x="7945" y="656"/>
                  </a:cubicBezTo>
                  <a:lnTo>
                    <a:pt x="7959" y="143"/>
                  </a:lnTo>
                  <a:lnTo>
                    <a:pt x="57" y="0"/>
                  </a:lnTo>
                  <a:close/>
                  <a:moveTo>
                    <a:pt x="7980" y="670"/>
                  </a:moveTo>
                  <a:cubicBezTo>
                    <a:pt x="7986" y="670"/>
                    <a:pt x="7993" y="670"/>
                    <a:pt x="8002" y="670"/>
                  </a:cubicBezTo>
                  <a:lnTo>
                    <a:pt x="7980" y="67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50"/>
          <p:cNvGrpSpPr/>
          <p:nvPr/>
        </p:nvGrpSpPr>
        <p:grpSpPr>
          <a:xfrm>
            <a:off x="720000" y="3468525"/>
            <a:ext cx="2586325" cy="1123150"/>
            <a:chOff x="-1726400" y="3532000"/>
            <a:chExt cx="2586325" cy="1123150"/>
          </a:xfrm>
        </p:grpSpPr>
        <p:sp>
          <p:nvSpPr>
            <p:cNvPr id="1377" name="Google Shape;1377;p50"/>
            <p:cNvSpPr/>
            <p:nvPr/>
          </p:nvSpPr>
          <p:spPr>
            <a:xfrm>
              <a:off x="-1558225" y="3532000"/>
              <a:ext cx="2418150" cy="951125"/>
            </a:xfrm>
            <a:custGeom>
              <a:avLst/>
              <a:gdLst/>
              <a:ahLst/>
              <a:cxnLst/>
              <a:rect l="l" t="t" r="r" b="b"/>
              <a:pathLst>
                <a:path w="96726" h="38045" extrusionOk="0">
                  <a:moveTo>
                    <a:pt x="23689" y="0"/>
                  </a:moveTo>
                  <a:cubicBezTo>
                    <a:pt x="23632" y="86"/>
                    <a:pt x="23561" y="158"/>
                    <a:pt x="23518" y="243"/>
                  </a:cubicBezTo>
                  <a:cubicBezTo>
                    <a:pt x="23432" y="472"/>
                    <a:pt x="23333" y="685"/>
                    <a:pt x="23247" y="899"/>
                  </a:cubicBezTo>
                  <a:cubicBezTo>
                    <a:pt x="14305" y="22306"/>
                    <a:pt x="0" y="37667"/>
                    <a:pt x="0" y="37667"/>
                  </a:cubicBezTo>
                  <a:lnTo>
                    <a:pt x="5220" y="37709"/>
                  </a:lnTo>
                  <a:lnTo>
                    <a:pt x="9784" y="37752"/>
                  </a:lnTo>
                  <a:lnTo>
                    <a:pt x="11667" y="37766"/>
                  </a:lnTo>
                  <a:lnTo>
                    <a:pt x="14548" y="37795"/>
                  </a:lnTo>
                  <a:lnTo>
                    <a:pt x="29837" y="37923"/>
                  </a:lnTo>
                  <a:lnTo>
                    <a:pt x="31006" y="37923"/>
                  </a:lnTo>
                  <a:lnTo>
                    <a:pt x="31576" y="37937"/>
                  </a:lnTo>
                  <a:lnTo>
                    <a:pt x="38065" y="37980"/>
                  </a:lnTo>
                  <a:lnTo>
                    <a:pt x="38379" y="37980"/>
                  </a:lnTo>
                  <a:lnTo>
                    <a:pt x="42657" y="37937"/>
                  </a:lnTo>
                  <a:cubicBezTo>
                    <a:pt x="42657" y="37937"/>
                    <a:pt x="45525" y="37980"/>
                    <a:pt x="50003" y="38009"/>
                  </a:cubicBezTo>
                  <a:lnTo>
                    <a:pt x="50159" y="38009"/>
                  </a:lnTo>
                  <a:cubicBezTo>
                    <a:pt x="53529" y="38027"/>
                    <a:pt x="57792" y="38045"/>
                    <a:pt x="62429" y="38045"/>
                  </a:cubicBezTo>
                  <a:cubicBezTo>
                    <a:pt x="65153" y="38045"/>
                    <a:pt x="68006" y="38039"/>
                    <a:pt x="70883" y="38023"/>
                  </a:cubicBezTo>
                  <a:lnTo>
                    <a:pt x="71139" y="38023"/>
                  </a:lnTo>
                  <a:cubicBezTo>
                    <a:pt x="80708" y="37966"/>
                    <a:pt x="90536" y="37795"/>
                    <a:pt x="96725" y="37410"/>
                  </a:cubicBezTo>
                  <a:cubicBezTo>
                    <a:pt x="90720" y="31534"/>
                    <a:pt x="85030" y="18256"/>
                    <a:pt x="81693" y="9385"/>
                  </a:cubicBezTo>
                  <a:cubicBezTo>
                    <a:pt x="79796" y="4322"/>
                    <a:pt x="78655" y="713"/>
                    <a:pt x="78655" y="713"/>
                  </a:cubicBezTo>
                  <a:cubicBezTo>
                    <a:pt x="71010" y="2468"/>
                    <a:pt x="63651" y="3210"/>
                    <a:pt x="56919" y="3366"/>
                  </a:cubicBezTo>
                  <a:cubicBezTo>
                    <a:pt x="56792" y="3366"/>
                    <a:pt x="56649" y="3366"/>
                    <a:pt x="56506" y="3381"/>
                  </a:cubicBezTo>
                  <a:cubicBezTo>
                    <a:pt x="55752" y="3395"/>
                    <a:pt x="55006" y="3402"/>
                    <a:pt x="54269" y="3402"/>
                  </a:cubicBezTo>
                  <a:cubicBezTo>
                    <a:pt x="40020" y="3402"/>
                    <a:pt x="29044" y="894"/>
                    <a:pt x="25044" y="243"/>
                  </a:cubicBezTo>
                  <a:cubicBezTo>
                    <a:pt x="25001" y="228"/>
                    <a:pt x="24944" y="215"/>
                    <a:pt x="24902" y="200"/>
                  </a:cubicBezTo>
                  <a:cubicBezTo>
                    <a:pt x="24503" y="86"/>
                    <a:pt x="24103" y="29"/>
                    <a:pt x="23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619450" y="3766600"/>
              <a:ext cx="1479375" cy="716800"/>
            </a:xfrm>
            <a:custGeom>
              <a:avLst/>
              <a:gdLst/>
              <a:ahLst/>
              <a:cxnLst/>
              <a:rect l="l" t="t" r="r" b="b"/>
              <a:pathLst>
                <a:path w="59175" h="28672" extrusionOk="0">
                  <a:moveTo>
                    <a:pt x="44142" y="1"/>
                  </a:moveTo>
                  <a:cubicBezTo>
                    <a:pt x="42501" y="1627"/>
                    <a:pt x="39649" y="4009"/>
                    <a:pt x="35370" y="6177"/>
                  </a:cubicBezTo>
                  <a:cubicBezTo>
                    <a:pt x="32761" y="7502"/>
                    <a:pt x="29609" y="8744"/>
                    <a:pt x="25887" y="9699"/>
                  </a:cubicBezTo>
                  <a:cubicBezTo>
                    <a:pt x="25758" y="9727"/>
                    <a:pt x="25630" y="9756"/>
                    <a:pt x="25487" y="9799"/>
                  </a:cubicBezTo>
                  <a:cubicBezTo>
                    <a:pt x="22306" y="10583"/>
                    <a:pt x="18712" y="11140"/>
                    <a:pt x="14662" y="11353"/>
                  </a:cubicBezTo>
                  <a:cubicBezTo>
                    <a:pt x="13445" y="11421"/>
                    <a:pt x="12186" y="11457"/>
                    <a:pt x="10885" y="11457"/>
                  </a:cubicBezTo>
                  <a:cubicBezTo>
                    <a:pt x="7539" y="11457"/>
                    <a:pt x="3914" y="11221"/>
                    <a:pt x="1" y="10697"/>
                  </a:cubicBezTo>
                  <a:lnTo>
                    <a:pt x="1" y="10697"/>
                  </a:lnTo>
                  <a:lnTo>
                    <a:pt x="12608" y="28625"/>
                  </a:lnTo>
                  <a:cubicBezTo>
                    <a:pt x="15978" y="28643"/>
                    <a:pt x="20241" y="28661"/>
                    <a:pt x="24878" y="28661"/>
                  </a:cubicBezTo>
                  <a:cubicBezTo>
                    <a:pt x="27602" y="28661"/>
                    <a:pt x="30455" y="28655"/>
                    <a:pt x="33332" y="28639"/>
                  </a:cubicBezTo>
                  <a:cubicBezTo>
                    <a:pt x="33374" y="28660"/>
                    <a:pt x="33421" y="28671"/>
                    <a:pt x="33465" y="28671"/>
                  </a:cubicBezTo>
                  <a:cubicBezTo>
                    <a:pt x="33510" y="28671"/>
                    <a:pt x="33552" y="28660"/>
                    <a:pt x="33588" y="28639"/>
                  </a:cubicBezTo>
                  <a:cubicBezTo>
                    <a:pt x="43157" y="28582"/>
                    <a:pt x="52985" y="28411"/>
                    <a:pt x="59174" y="28026"/>
                  </a:cubicBezTo>
                  <a:cubicBezTo>
                    <a:pt x="53169" y="22150"/>
                    <a:pt x="47479" y="8872"/>
                    <a:pt x="441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1470175" y="3657150"/>
              <a:ext cx="945600" cy="896750"/>
            </a:xfrm>
            <a:custGeom>
              <a:avLst/>
              <a:gdLst/>
              <a:ahLst/>
              <a:cxnLst/>
              <a:rect l="l" t="t" r="r" b="b"/>
              <a:pathLst>
                <a:path w="37824" h="35870" extrusionOk="0">
                  <a:moveTo>
                    <a:pt x="20467" y="1"/>
                  </a:moveTo>
                  <a:cubicBezTo>
                    <a:pt x="20467" y="1"/>
                    <a:pt x="8059" y="32817"/>
                    <a:pt x="1" y="33216"/>
                  </a:cubicBezTo>
                  <a:lnTo>
                    <a:pt x="9984" y="34956"/>
                  </a:lnTo>
                  <a:cubicBezTo>
                    <a:pt x="9984" y="34956"/>
                    <a:pt x="17130" y="20510"/>
                    <a:pt x="20110" y="8558"/>
                  </a:cubicBezTo>
                  <a:cubicBezTo>
                    <a:pt x="21580" y="20780"/>
                    <a:pt x="28140" y="35869"/>
                    <a:pt x="28140" y="35869"/>
                  </a:cubicBezTo>
                  <a:lnTo>
                    <a:pt x="37823" y="33815"/>
                  </a:lnTo>
                  <a:cubicBezTo>
                    <a:pt x="29880" y="32404"/>
                    <a:pt x="20467" y="1"/>
                    <a:pt x="20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1268700" y="3800825"/>
              <a:ext cx="501325" cy="682125"/>
            </a:xfrm>
            <a:custGeom>
              <a:avLst/>
              <a:gdLst/>
              <a:ahLst/>
              <a:cxnLst/>
              <a:rect l="l" t="t" r="r" b="b"/>
              <a:pathLst>
                <a:path w="20053" h="27285" extrusionOk="0">
                  <a:moveTo>
                    <a:pt x="12079" y="1"/>
                  </a:moveTo>
                  <a:cubicBezTo>
                    <a:pt x="12079" y="1"/>
                    <a:pt x="8700" y="16303"/>
                    <a:pt x="0" y="27113"/>
                  </a:cubicBezTo>
                  <a:lnTo>
                    <a:pt x="20053" y="27285"/>
                  </a:lnTo>
                  <a:cubicBezTo>
                    <a:pt x="17799" y="23149"/>
                    <a:pt x="13435" y="11368"/>
                    <a:pt x="1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145575" y="3612300"/>
              <a:ext cx="368325" cy="871100"/>
            </a:xfrm>
            <a:custGeom>
              <a:avLst/>
              <a:gdLst/>
              <a:ahLst/>
              <a:cxnLst/>
              <a:rect l="l" t="t" r="r" b="b"/>
              <a:pathLst>
                <a:path w="14733" h="34844" extrusionOk="0">
                  <a:moveTo>
                    <a:pt x="215" y="0"/>
                  </a:moveTo>
                  <a:cubicBezTo>
                    <a:pt x="111" y="0"/>
                    <a:pt x="8" y="64"/>
                    <a:pt x="0" y="169"/>
                  </a:cubicBezTo>
                  <a:cubicBezTo>
                    <a:pt x="0" y="183"/>
                    <a:pt x="14" y="211"/>
                    <a:pt x="14" y="240"/>
                  </a:cubicBezTo>
                  <a:cubicBezTo>
                    <a:pt x="143" y="553"/>
                    <a:pt x="271" y="854"/>
                    <a:pt x="400" y="1167"/>
                  </a:cubicBezTo>
                  <a:cubicBezTo>
                    <a:pt x="756" y="1994"/>
                    <a:pt x="1098" y="2835"/>
                    <a:pt x="1440" y="3677"/>
                  </a:cubicBezTo>
                  <a:cubicBezTo>
                    <a:pt x="1883" y="4733"/>
                    <a:pt x="2311" y="5788"/>
                    <a:pt x="2752" y="6844"/>
                  </a:cubicBezTo>
                  <a:cubicBezTo>
                    <a:pt x="2824" y="7000"/>
                    <a:pt x="2881" y="7142"/>
                    <a:pt x="2938" y="7300"/>
                  </a:cubicBezTo>
                  <a:lnTo>
                    <a:pt x="2981" y="7386"/>
                  </a:lnTo>
                  <a:lnTo>
                    <a:pt x="3366" y="8327"/>
                  </a:lnTo>
                  <a:cubicBezTo>
                    <a:pt x="3766" y="9268"/>
                    <a:pt x="4150" y="10209"/>
                    <a:pt x="4549" y="11164"/>
                  </a:cubicBezTo>
                  <a:cubicBezTo>
                    <a:pt x="4593" y="11278"/>
                    <a:pt x="4650" y="11407"/>
                    <a:pt x="4692" y="11535"/>
                  </a:cubicBezTo>
                  <a:cubicBezTo>
                    <a:pt x="4749" y="11649"/>
                    <a:pt x="4806" y="11778"/>
                    <a:pt x="4850" y="11906"/>
                  </a:cubicBezTo>
                  <a:cubicBezTo>
                    <a:pt x="5405" y="13261"/>
                    <a:pt x="5976" y="14616"/>
                    <a:pt x="6532" y="15971"/>
                  </a:cubicBezTo>
                  <a:cubicBezTo>
                    <a:pt x="6660" y="16270"/>
                    <a:pt x="6789" y="16555"/>
                    <a:pt x="6903" y="16855"/>
                  </a:cubicBezTo>
                  <a:cubicBezTo>
                    <a:pt x="7602" y="18524"/>
                    <a:pt x="8286" y="20193"/>
                    <a:pt x="8986" y="21861"/>
                  </a:cubicBezTo>
                  <a:cubicBezTo>
                    <a:pt x="9199" y="22374"/>
                    <a:pt x="9413" y="22903"/>
                    <a:pt x="9627" y="23416"/>
                  </a:cubicBezTo>
                  <a:cubicBezTo>
                    <a:pt x="10055" y="24457"/>
                    <a:pt x="10482" y="25483"/>
                    <a:pt x="10910" y="26525"/>
                  </a:cubicBezTo>
                  <a:cubicBezTo>
                    <a:pt x="11452" y="27837"/>
                    <a:pt x="11994" y="29149"/>
                    <a:pt x="12551" y="30475"/>
                  </a:cubicBezTo>
                  <a:cubicBezTo>
                    <a:pt x="12936" y="31416"/>
                    <a:pt x="13335" y="32358"/>
                    <a:pt x="13720" y="33299"/>
                  </a:cubicBezTo>
                  <a:cubicBezTo>
                    <a:pt x="13905" y="33755"/>
                    <a:pt x="14091" y="34198"/>
                    <a:pt x="14276" y="34654"/>
                  </a:cubicBezTo>
                  <a:cubicBezTo>
                    <a:pt x="14291" y="34668"/>
                    <a:pt x="14291" y="34683"/>
                    <a:pt x="14305" y="34711"/>
                  </a:cubicBezTo>
                  <a:cubicBezTo>
                    <a:pt x="14319" y="34754"/>
                    <a:pt x="14348" y="34782"/>
                    <a:pt x="14377" y="34811"/>
                  </a:cubicBezTo>
                  <a:cubicBezTo>
                    <a:pt x="14419" y="34832"/>
                    <a:pt x="14466" y="34843"/>
                    <a:pt x="14510" y="34843"/>
                  </a:cubicBezTo>
                  <a:cubicBezTo>
                    <a:pt x="14555" y="34843"/>
                    <a:pt x="14597" y="34832"/>
                    <a:pt x="14633" y="34811"/>
                  </a:cubicBezTo>
                  <a:cubicBezTo>
                    <a:pt x="14690" y="34768"/>
                    <a:pt x="14733" y="34697"/>
                    <a:pt x="14690" y="34597"/>
                  </a:cubicBezTo>
                  <a:cubicBezTo>
                    <a:pt x="14561" y="34284"/>
                    <a:pt x="14434" y="33984"/>
                    <a:pt x="14305" y="33670"/>
                  </a:cubicBezTo>
                  <a:cubicBezTo>
                    <a:pt x="13962" y="32843"/>
                    <a:pt x="13620" y="32002"/>
                    <a:pt x="13264" y="31174"/>
                  </a:cubicBezTo>
                  <a:cubicBezTo>
                    <a:pt x="12764" y="29933"/>
                    <a:pt x="12251" y="28693"/>
                    <a:pt x="11738" y="27466"/>
                  </a:cubicBezTo>
                  <a:cubicBezTo>
                    <a:pt x="11167" y="26111"/>
                    <a:pt x="10611" y="24757"/>
                    <a:pt x="10055" y="23401"/>
                  </a:cubicBezTo>
                  <a:cubicBezTo>
                    <a:pt x="9984" y="23245"/>
                    <a:pt x="9927" y="23087"/>
                    <a:pt x="9855" y="22931"/>
                  </a:cubicBezTo>
                  <a:cubicBezTo>
                    <a:pt x="9170" y="21290"/>
                    <a:pt x="8486" y="19636"/>
                    <a:pt x="7801" y="17982"/>
                  </a:cubicBezTo>
                  <a:cubicBezTo>
                    <a:pt x="7516" y="17268"/>
                    <a:pt x="7217" y="16570"/>
                    <a:pt x="6932" y="15871"/>
                  </a:cubicBezTo>
                  <a:cubicBezTo>
                    <a:pt x="6532" y="14901"/>
                    <a:pt x="6133" y="13946"/>
                    <a:pt x="5734" y="12976"/>
                  </a:cubicBezTo>
                  <a:cubicBezTo>
                    <a:pt x="5534" y="12491"/>
                    <a:pt x="5334" y="12006"/>
                    <a:pt x="5120" y="11521"/>
                  </a:cubicBezTo>
                  <a:cubicBezTo>
                    <a:pt x="4964" y="11122"/>
                    <a:pt x="4792" y="10723"/>
                    <a:pt x="4635" y="10323"/>
                  </a:cubicBezTo>
                  <a:cubicBezTo>
                    <a:pt x="4350" y="9653"/>
                    <a:pt x="4079" y="8983"/>
                    <a:pt x="3794" y="8312"/>
                  </a:cubicBezTo>
                  <a:cubicBezTo>
                    <a:pt x="3652" y="7970"/>
                    <a:pt x="3523" y="7627"/>
                    <a:pt x="3380" y="7285"/>
                  </a:cubicBezTo>
                  <a:cubicBezTo>
                    <a:pt x="3281" y="7057"/>
                    <a:pt x="3195" y="6829"/>
                    <a:pt x="3095" y="6615"/>
                  </a:cubicBezTo>
                  <a:cubicBezTo>
                    <a:pt x="2781" y="5859"/>
                    <a:pt x="2482" y="5117"/>
                    <a:pt x="2168" y="4376"/>
                  </a:cubicBezTo>
                  <a:cubicBezTo>
                    <a:pt x="1769" y="3421"/>
                    <a:pt x="1383" y="2479"/>
                    <a:pt x="984" y="1538"/>
                  </a:cubicBezTo>
                  <a:cubicBezTo>
                    <a:pt x="799" y="1082"/>
                    <a:pt x="628" y="639"/>
                    <a:pt x="428" y="197"/>
                  </a:cubicBezTo>
                  <a:cubicBezTo>
                    <a:pt x="428" y="183"/>
                    <a:pt x="428" y="169"/>
                    <a:pt x="413" y="154"/>
                  </a:cubicBezTo>
                  <a:lnTo>
                    <a:pt x="413" y="126"/>
                  </a:lnTo>
                  <a:cubicBezTo>
                    <a:pt x="376" y="38"/>
                    <a:pt x="295"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347750" y="3805825"/>
              <a:ext cx="730225" cy="399025"/>
            </a:xfrm>
            <a:custGeom>
              <a:avLst/>
              <a:gdLst/>
              <a:ahLst/>
              <a:cxnLst/>
              <a:rect l="l" t="t" r="r" b="b"/>
              <a:pathLst>
                <a:path w="29209" h="15961" extrusionOk="0">
                  <a:moveTo>
                    <a:pt x="22492" y="0"/>
                  </a:moveTo>
                  <a:cubicBezTo>
                    <a:pt x="22492" y="0"/>
                    <a:pt x="18727" y="329"/>
                    <a:pt x="13407" y="514"/>
                  </a:cubicBezTo>
                  <a:cubicBezTo>
                    <a:pt x="13207" y="529"/>
                    <a:pt x="13007" y="529"/>
                    <a:pt x="12808" y="542"/>
                  </a:cubicBezTo>
                  <a:cubicBezTo>
                    <a:pt x="12209" y="557"/>
                    <a:pt x="11596" y="586"/>
                    <a:pt x="10968" y="599"/>
                  </a:cubicBezTo>
                  <a:cubicBezTo>
                    <a:pt x="10769" y="599"/>
                    <a:pt x="10569" y="614"/>
                    <a:pt x="10355" y="614"/>
                  </a:cubicBezTo>
                  <a:cubicBezTo>
                    <a:pt x="8803" y="648"/>
                    <a:pt x="7172" y="669"/>
                    <a:pt x="5500" y="669"/>
                  </a:cubicBezTo>
                  <a:cubicBezTo>
                    <a:pt x="3699" y="669"/>
                    <a:pt x="1850" y="645"/>
                    <a:pt x="0" y="586"/>
                  </a:cubicBezTo>
                  <a:lnTo>
                    <a:pt x="0" y="586"/>
                  </a:lnTo>
                  <a:cubicBezTo>
                    <a:pt x="529" y="2240"/>
                    <a:pt x="2254" y="6276"/>
                    <a:pt x="3794" y="9799"/>
                  </a:cubicBezTo>
                  <a:lnTo>
                    <a:pt x="4022" y="10312"/>
                  </a:lnTo>
                  <a:cubicBezTo>
                    <a:pt x="4279" y="10897"/>
                    <a:pt x="4536" y="11467"/>
                    <a:pt x="4764" y="11995"/>
                  </a:cubicBezTo>
                  <a:cubicBezTo>
                    <a:pt x="4849" y="12180"/>
                    <a:pt x="4921" y="12351"/>
                    <a:pt x="4992" y="12523"/>
                  </a:cubicBezTo>
                  <a:cubicBezTo>
                    <a:pt x="5891" y="14534"/>
                    <a:pt x="6532" y="15960"/>
                    <a:pt x="6532" y="15960"/>
                  </a:cubicBezTo>
                  <a:lnTo>
                    <a:pt x="29209" y="15375"/>
                  </a:lnTo>
                  <a:lnTo>
                    <a:pt x="224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402675" y="3750900"/>
              <a:ext cx="703525" cy="158350"/>
            </a:xfrm>
            <a:custGeom>
              <a:avLst/>
              <a:gdLst/>
              <a:ahLst/>
              <a:cxnLst/>
              <a:rect l="l" t="t" r="r" b="b"/>
              <a:pathLst>
                <a:path w="28141" h="6334" extrusionOk="0">
                  <a:moveTo>
                    <a:pt x="25452" y="0"/>
                  </a:moveTo>
                  <a:cubicBezTo>
                    <a:pt x="25426" y="0"/>
                    <a:pt x="25400" y="0"/>
                    <a:pt x="25374" y="1"/>
                  </a:cubicBezTo>
                  <a:cubicBezTo>
                    <a:pt x="20838" y="786"/>
                    <a:pt x="21422" y="1171"/>
                    <a:pt x="14962" y="1670"/>
                  </a:cubicBezTo>
                  <a:cubicBezTo>
                    <a:pt x="14279" y="1724"/>
                    <a:pt x="13585" y="1748"/>
                    <a:pt x="12894" y="1748"/>
                  </a:cubicBezTo>
                  <a:cubicBezTo>
                    <a:pt x="9026" y="1748"/>
                    <a:pt x="5256" y="1011"/>
                    <a:pt x="4095" y="758"/>
                  </a:cubicBezTo>
                  <a:cubicBezTo>
                    <a:pt x="3867" y="714"/>
                    <a:pt x="3738" y="686"/>
                    <a:pt x="3738" y="686"/>
                  </a:cubicBezTo>
                  <a:cubicBezTo>
                    <a:pt x="657" y="1157"/>
                    <a:pt x="1" y="5706"/>
                    <a:pt x="3595" y="6291"/>
                  </a:cubicBezTo>
                  <a:cubicBezTo>
                    <a:pt x="3695" y="6305"/>
                    <a:pt x="3809" y="6320"/>
                    <a:pt x="3909" y="6333"/>
                  </a:cubicBezTo>
                  <a:lnTo>
                    <a:pt x="25545" y="5649"/>
                  </a:lnTo>
                  <a:cubicBezTo>
                    <a:pt x="27000" y="5607"/>
                    <a:pt x="28140" y="4394"/>
                    <a:pt x="28097" y="2939"/>
                  </a:cubicBezTo>
                  <a:lnTo>
                    <a:pt x="28083" y="2555"/>
                  </a:lnTo>
                  <a:cubicBezTo>
                    <a:pt x="28041" y="1126"/>
                    <a:pt x="26872" y="0"/>
                    <a:pt x="25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402675" y="3768025"/>
              <a:ext cx="133750" cy="140175"/>
            </a:xfrm>
            <a:custGeom>
              <a:avLst/>
              <a:gdLst/>
              <a:ahLst/>
              <a:cxnLst/>
              <a:rect l="l" t="t" r="r" b="b"/>
              <a:pathLst>
                <a:path w="5350" h="5607" extrusionOk="0">
                  <a:moveTo>
                    <a:pt x="3738" y="1"/>
                  </a:moveTo>
                  <a:cubicBezTo>
                    <a:pt x="657" y="472"/>
                    <a:pt x="1" y="5021"/>
                    <a:pt x="3595" y="5606"/>
                  </a:cubicBezTo>
                  <a:cubicBezTo>
                    <a:pt x="5350" y="3110"/>
                    <a:pt x="4707" y="1113"/>
                    <a:pt x="4095" y="73"/>
                  </a:cubicBezTo>
                  <a:cubicBezTo>
                    <a:pt x="3867" y="29"/>
                    <a:pt x="3738" y="1"/>
                    <a:pt x="3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81775" y="3777425"/>
              <a:ext cx="52800" cy="140575"/>
            </a:xfrm>
            <a:custGeom>
              <a:avLst/>
              <a:gdLst/>
              <a:ahLst/>
              <a:cxnLst/>
              <a:rect l="l" t="t" r="r" b="b"/>
              <a:pathLst>
                <a:path w="2112" h="5623" extrusionOk="0">
                  <a:moveTo>
                    <a:pt x="667" y="0"/>
                  </a:moveTo>
                  <a:cubicBezTo>
                    <a:pt x="588" y="0"/>
                    <a:pt x="504" y="13"/>
                    <a:pt x="415" y="39"/>
                  </a:cubicBezTo>
                  <a:cubicBezTo>
                    <a:pt x="143" y="182"/>
                    <a:pt x="1" y="581"/>
                    <a:pt x="187" y="866"/>
                  </a:cubicBezTo>
                  <a:cubicBezTo>
                    <a:pt x="301" y="1022"/>
                    <a:pt x="514" y="1465"/>
                    <a:pt x="543" y="1522"/>
                  </a:cubicBezTo>
                  <a:cubicBezTo>
                    <a:pt x="685" y="1935"/>
                    <a:pt x="786" y="2349"/>
                    <a:pt x="843" y="2777"/>
                  </a:cubicBezTo>
                  <a:cubicBezTo>
                    <a:pt x="928" y="3376"/>
                    <a:pt x="814" y="4432"/>
                    <a:pt x="714" y="4702"/>
                  </a:cubicBezTo>
                  <a:cubicBezTo>
                    <a:pt x="436" y="5170"/>
                    <a:pt x="857" y="5623"/>
                    <a:pt x="1268" y="5623"/>
                  </a:cubicBezTo>
                  <a:cubicBezTo>
                    <a:pt x="1447" y="5623"/>
                    <a:pt x="1624" y="5537"/>
                    <a:pt x="1741" y="5330"/>
                  </a:cubicBezTo>
                  <a:cubicBezTo>
                    <a:pt x="2055" y="4673"/>
                    <a:pt x="2112" y="3890"/>
                    <a:pt x="2083" y="3177"/>
                  </a:cubicBezTo>
                  <a:cubicBezTo>
                    <a:pt x="2003" y="2338"/>
                    <a:pt x="1763" y="0"/>
                    <a:pt x="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26500" y="3774200"/>
              <a:ext cx="52425" cy="140600"/>
            </a:xfrm>
            <a:custGeom>
              <a:avLst/>
              <a:gdLst/>
              <a:ahLst/>
              <a:cxnLst/>
              <a:rect l="l" t="t" r="r" b="b"/>
              <a:pathLst>
                <a:path w="2097" h="5624" extrusionOk="0">
                  <a:moveTo>
                    <a:pt x="652" y="1"/>
                  </a:moveTo>
                  <a:cubicBezTo>
                    <a:pt x="573" y="1"/>
                    <a:pt x="489" y="13"/>
                    <a:pt x="400" y="39"/>
                  </a:cubicBezTo>
                  <a:cubicBezTo>
                    <a:pt x="129" y="196"/>
                    <a:pt x="1" y="596"/>
                    <a:pt x="172" y="866"/>
                  </a:cubicBezTo>
                  <a:cubicBezTo>
                    <a:pt x="300" y="1024"/>
                    <a:pt x="500" y="1465"/>
                    <a:pt x="528" y="1537"/>
                  </a:cubicBezTo>
                  <a:cubicBezTo>
                    <a:pt x="686" y="1936"/>
                    <a:pt x="785" y="2364"/>
                    <a:pt x="828" y="2792"/>
                  </a:cubicBezTo>
                  <a:cubicBezTo>
                    <a:pt x="914" y="3391"/>
                    <a:pt x="800" y="4432"/>
                    <a:pt x="699" y="4703"/>
                  </a:cubicBezTo>
                  <a:cubicBezTo>
                    <a:pt x="421" y="5170"/>
                    <a:pt x="843" y="5624"/>
                    <a:pt x="1259" y="5624"/>
                  </a:cubicBezTo>
                  <a:cubicBezTo>
                    <a:pt x="1440" y="5624"/>
                    <a:pt x="1620" y="5538"/>
                    <a:pt x="1741" y="5331"/>
                  </a:cubicBezTo>
                  <a:cubicBezTo>
                    <a:pt x="2040" y="4675"/>
                    <a:pt x="2097" y="3890"/>
                    <a:pt x="2068" y="3177"/>
                  </a:cubicBezTo>
                  <a:cubicBezTo>
                    <a:pt x="2002" y="2339"/>
                    <a:pt x="1750" y="1"/>
                    <a:pt x="6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227575" y="4563150"/>
              <a:ext cx="49225" cy="92000"/>
            </a:xfrm>
            <a:custGeom>
              <a:avLst/>
              <a:gdLst/>
              <a:ahLst/>
              <a:cxnLst/>
              <a:rect l="l" t="t" r="r" b="b"/>
              <a:pathLst>
                <a:path w="1969" h="3680" extrusionOk="0">
                  <a:moveTo>
                    <a:pt x="1321" y="0"/>
                  </a:moveTo>
                  <a:cubicBezTo>
                    <a:pt x="1276" y="0"/>
                    <a:pt x="1230" y="5"/>
                    <a:pt x="1183" y="15"/>
                  </a:cubicBezTo>
                  <a:cubicBezTo>
                    <a:pt x="499" y="157"/>
                    <a:pt x="0" y="770"/>
                    <a:pt x="0" y="1483"/>
                  </a:cubicBezTo>
                  <a:lnTo>
                    <a:pt x="0" y="3679"/>
                  </a:lnTo>
                  <a:lnTo>
                    <a:pt x="1968" y="3679"/>
                  </a:lnTo>
                  <a:lnTo>
                    <a:pt x="1968" y="642"/>
                  </a:lnTo>
                  <a:cubicBezTo>
                    <a:pt x="1968" y="276"/>
                    <a:pt x="1667" y="0"/>
                    <a:pt x="1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231850" y="4594550"/>
              <a:ext cx="62975" cy="37200"/>
            </a:xfrm>
            <a:custGeom>
              <a:avLst/>
              <a:gdLst/>
              <a:ahLst/>
              <a:cxnLst/>
              <a:rect l="l" t="t" r="r" b="b"/>
              <a:pathLst>
                <a:path w="2519" h="1488" extrusionOk="0">
                  <a:moveTo>
                    <a:pt x="2223" y="0"/>
                  </a:moveTo>
                  <a:cubicBezTo>
                    <a:pt x="2192" y="0"/>
                    <a:pt x="2158" y="9"/>
                    <a:pt x="2125" y="27"/>
                  </a:cubicBezTo>
                  <a:cubicBezTo>
                    <a:pt x="1911" y="142"/>
                    <a:pt x="1640" y="199"/>
                    <a:pt x="1383" y="242"/>
                  </a:cubicBezTo>
                  <a:cubicBezTo>
                    <a:pt x="1112" y="284"/>
                    <a:pt x="841" y="313"/>
                    <a:pt x="571" y="313"/>
                  </a:cubicBezTo>
                  <a:cubicBezTo>
                    <a:pt x="428" y="328"/>
                    <a:pt x="270" y="299"/>
                    <a:pt x="156" y="385"/>
                  </a:cubicBezTo>
                  <a:cubicBezTo>
                    <a:pt x="0" y="512"/>
                    <a:pt x="14" y="741"/>
                    <a:pt x="171" y="855"/>
                  </a:cubicBezTo>
                  <a:cubicBezTo>
                    <a:pt x="428" y="1069"/>
                    <a:pt x="742" y="1197"/>
                    <a:pt x="1055" y="1311"/>
                  </a:cubicBezTo>
                  <a:cubicBezTo>
                    <a:pt x="1353" y="1410"/>
                    <a:pt x="1682" y="1488"/>
                    <a:pt x="2006" y="1488"/>
                  </a:cubicBezTo>
                  <a:cubicBezTo>
                    <a:pt x="2055" y="1488"/>
                    <a:pt x="2104" y="1486"/>
                    <a:pt x="2153" y="1482"/>
                  </a:cubicBezTo>
                  <a:cubicBezTo>
                    <a:pt x="2406" y="1482"/>
                    <a:pt x="2410" y="1083"/>
                    <a:pt x="2165" y="1083"/>
                  </a:cubicBezTo>
                  <a:cubicBezTo>
                    <a:pt x="2161" y="1083"/>
                    <a:pt x="2157" y="1083"/>
                    <a:pt x="2153" y="1083"/>
                  </a:cubicBezTo>
                  <a:cubicBezTo>
                    <a:pt x="2114" y="1085"/>
                    <a:pt x="2074" y="1086"/>
                    <a:pt x="2035" y="1086"/>
                  </a:cubicBezTo>
                  <a:cubicBezTo>
                    <a:pt x="1574" y="1086"/>
                    <a:pt x="1106" y="936"/>
                    <a:pt x="698" y="712"/>
                  </a:cubicBezTo>
                  <a:lnTo>
                    <a:pt x="755" y="712"/>
                  </a:lnTo>
                  <a:cubicBezTo>
                    <a:pt x="1027" y="698"/>
                    <a:pt x="1284" y="670"/>
                    <a:pt x="1554" y="626"/>
                  </a:cubicBezTo>
                  <a:cubicBezTo>
                    <a:pt x="1811" y="584"/>
                    <a:pt x="2082" y="512"/>
                    <a:pt x="2324" y="385"/>
                  </a:cubicBezTo>
                  <a:cubicBezTo>
                    <a:pt x="2519" y="275"/>
                    <a:pt x="2402" y="0"/>
                    <a:pt x="2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0"/>
            <p:cNvSpPr/>
            <p:nvPr/>
          </p:nvSpPr>
          <p:spPr>
            <a:xfrm>
              <a:off x="-1716900" y="4563150"/>
              <a:ext cx="49225" cy="92000"/>
            </a:xfrm>
            <a:custGeom>
              <a:avLst/>
              <a:gdLst/>
              <a:ahLst/>
              <a:cxnLst/>
              <a:rect l="l" t="t" r="r" b="b"/>
              <a:pathLst>
                <a:path w="1969" h="3680" extrusionOk="0">
                  <a:moveTo>
                    <a:pt x="647" y="0"/>
                  </a:moveTo>
                  <a:cubicBezTo>
                    <a:pt x="302" y="0"/>
                    <a:pt x="0" y="276"/>
                    <a:pt x="0" y="642"/>
                  </a:cubicBezTo>
                  <a:lnTo>
                    <a:pt x="0" y="3679"/>
                  </a:lnTo>
                  <a:lnTo>
                    <a:pt x="1968" y="3679"/>
                  </a:lnTo>
                  <a:lnTo>
                    <a:pt x="1968" y="1483"/>
                  </a:lnTo>
                  <a:cubicBezTo>
                    <a:pt x="1968" y="770"/>
                    <a:pt x="1470" y="157"/>
                    <a:pt x="785" y="15"/>
                  </a:cubicBezTo>
                  <a:cubicBezTo>
                    <a:pt x="739" y="5"/>
                    <a:pt x="693"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1726400" y="4594550"/>
              <a:ext cx="63375" cy="37125"/>
            </a:xfrm>
            <a:custGeom>
              <a:avLst/>
              <a:gdLst/>
              <a:ahLst/>
              <a:cxnLst/>
              <a:rect l="l" t="t" r="r" b="b"/>
              <a:pathLst>
                <a:path w="2535" h="1485" extrusionOk="0">
                  <a:moveTo>
                    <a:pt x="2177" y="727"/>
                  </a:moveTo>
                  <a:cubicBezTo>
                    <a:pt x="2163" y="734"/>
                    <a:pt x="2149" y="737"/>
                    <a:pt x="2136" y="737"/>
                  </a:cubicBezTo>
                  <a:cubicBezTo>
                    <a:pt x="2124" y="737"/>
                    <a:pt x="2113" y="734"/>
                    <a:pt x="2107" y="727"/>
                  </a:cubicBezTo>
                  <a:close/>
                  <a:moveTo>
                    <a:pt x="301" y="0"/>
                  </a:moveTo>
                  <a:cubicBezTo>
                    <a:pt x="127" y="0"/>
                    <a:pt x="0" y="275"/>
                    <a:pt x="195" y="385"/>
                  </a:cubicBezTo>
                  <a:cubicBezTo>
                    <a:pt x="623" y="626"/>
                    <a:pt x="1179" y="670"/>
                    <a:pt x="1664" y="712"/>
                  </a:cubicBezTo>
                  <a:lnTo>
                    <a:pt x="1821" y="712"/>
                  </a:lnTo>
                  <a:cubicBezTo>
                    <a:pt x="1650" y="812"/>
                    <a:pt x="1479" y="883"/>
                    <a:pt x="1293" y="940"/>
                  </a:cubicBezTo>
                  <a:cubicBezTo>
                    <a:pt x="1026" y="1030"/>
                    <a:pt x="746" y="1085"/>
                    <a:pt x="476" y="1085"/>
                  </a:cubicBezTo>
                  <a:cubicBezTo>
                    <a:pt x="444" y="1085"/>
                    <a:pt x="412" y="1084"/>
                    <a:pt x="380" y="1083"/>
                  </a:cubicBezTo>
                  <a:cubicBezTo>
                    <a:pt x="376" y="1083"/>
                    <a:pt x="371" y="1083"/>
                    <a:pt x="367" y="1083"/>
                  </a:cubicBezTo>
                  <a:cubicBezTo>
                    <a:pt x="110" y="1083"/>
                    <a:pt x="114" y="1482"/>
                    <a:pt x="380" y="1482"/>
                  </a:cubicBezTo>
                  <a:cubicBezTo>
                    <a:pt x="416" y="1484"/>
                    <a:pt x="453" y="1485"/>
                    <a:pt x="489" y="1485"/>
                  </a:cubicBezTo>
                  <a:cubicBezTo>
                    <a:pt x="1099" y="1485"/>
                    <a:pt x="1738" y="1263"/>
                    <a:pt x="2249" y="940"/>
                  </a:cubicBezTo>
                  <a:cubicBezTo>
                    <a:pt x="2405" y="841"/>
                    <a:pt x="2534" y="698"/>
                    <a:pt x="2449" y="499"/>
                  </a:cubicBezTo>
                  <a:cubicBezTo>
                    <a:pt x="2377" y="341"/>
                    <a:pt x="2221" y="328"/>
                    <a:pt x="2049" y="328"/>
                  </a:cubicBezTo>
                  <a:cubicBezTo>
                    <a:pt x="1793" y="313"/>
                    <a:pt x="1521" y="299"/>
                    <a:pt x="1251" y="256"/>
                  </a:cubicBezTo>
                  <a:cubicBezTo>
                    <a:pt x="1093" y="242"/>
                    <a:pt x="937" y="213"/>
                    <a:pt x="780" y="170"/>
                  </a:cubicBezTo>
                  <a:cubicBezTo>
                    <a:pt x="637" y="128"/>
                    <a:pt x="523" y="99"/>
                    <a:pt x="395" y="27"/>
                  </a:cubicBezTo>
                  <a:cubicBezTo>
                    <a:pt x="363" y="9"/>
                    <a:pt x="331"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1717450" y="3533825"/>
              <a:ext cx="1502550" cy="1078050"/>
            </a:xfrm>
            <a:custGeom>
              <a:avLst/>
              <a:gdLst/>
              <a:ahLst/>
              <a:cxnLst/>
              <a:rect l="l" t="t" r="r" b="b"/>
              <a:pathLst>
                <a:path w="60102" h="43122" extrusionOk="0">
                  <a:moveTo>
                    <a:pt x="30055" y="0"/>
                  </a:moveTo>
                  <a:cubicBezTo>
                    <a:pt x="30004" y="0"/>
                    <a:pt x="29953" y="25"/>
                    <a:pt x="29915" y="85"/>
                  </a:cubicBezTo>
                  <a:cubicBezTo>
                    <a:pt x="28932" y="1496"/>
                    <a:pt x="27962" y="2922"/>
                    <a:pt x="26992" y="4335"/>
                  </a:cubicBezTo>
                  <a:cubicBezTo>
                    <a:pt x="23241" y="9797"/>
                    <a:pt x="19490" y="15259"/>
                    <a:pt x="15739" y="20708"/>
                  </a:cubicBezTo>
                  <a:lnTo>
                    <a:pt x="4145" y="37607"/>
                  </a:lnTo>
                  <a:cubicBezTo>
                    <a:pt x="3891" y="38180"/>
                    <a:pt x="1" y="43122"/>
                    <a:pt x="639" y="43122"/>
                  </a:cubicBezTo>
                  <a:cubicBezTo>
                    <a:pt x="685" y="43122"/>
                    <a:pt x="754" y="43096"/>
                    <a:pt x="849" y="43042"/>
                  </a:cubicBezTo>
                  <a:cubicBezTo>
                    <a:pt x="10584" y="28852"/>
                    <a:pt x="20332" y="14663"/>
                    <a:pt x="30067" y="486"/>
                  </a:cubicBezTo>
                  <a:lnTo>
                    <a:pt x="30067" y="486"/>
                  </a:lnTo>
                  <a:lnTo>
                    <a:pt x="52635" y="32872"/>
                  </a:lnTo>
                  <a:lnTo>
                    <a:pt x="59652" y="42928"/>
                  </a:lnTo>
                  <a:cubicBezTo>
                    <a:pt x="59681" y="43032"/>
                    <a:pt x="59771" y="43077"/>
                    <a:pt x="59857" y="43077"/>
                  </a:cubicBezTo>
                  <a:cubicBezTo>
                    <a:pt x="59983" y="43077"/>
                    <a:pt x="60102" y="42980"/>
                    <a:pt x="60008" y="42827"/>
                  </a:cubicBezTo>
                  <a:cubicBezTo>
                    <a:pt x="50097" y="28594"/>
                    <a:pt x="40184" y="14375"/>
                    <a:pt x="30273" y="155"/>
                  </a:cubicBezTo>
                  <a:cubicBezTo>
                    <a:pt x="30228" y="67"/>
                    <a:pt x="30140" y="0"/>
                    <a:pt x="30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50"/>
          <p:cNvGrpSpPr/>
          <p:nvPr/>
        </p:nvGrpSpPr>
        <p:grpSpPr>
          <a:xfrm>
            <a:off x="6815638" y="3085550"/>
            <a:ext cx="515950" cy="1161525"/>
            <a:chOff x="5395100" y="1409150"/>
            <a:chExt cx="515950" cy="1161525"/>
          </a:xfrm>
        </p:grpSpPr>
        <p:sp>
          <p:nvSpPr>
            <p:cNvPr id="1393" name="Google Shape;1393;p50"/>
            <p:cNvSpPr/>
            <p:nvPr/>
          </p:nvSpPr>
          <p:spPr>
            <a:xfrm>
              <a:off x="5395100" y="1409150"/>
              <a:ext cx="515950" cy="893575"/>
            </a:xfrm>
            <a:custGeom>
              <a:avLst/>
              <a:gdLst/>
              <a:ahLst/>
              <a:cxnLst/>
              <a:rect l="l" t="t" r="r" b="b"/>
              <a:pathLst>
                <a:path w="20638" h="35743" extrusionOk="0">
                  <a:moveTo>
                    <a:pt x="10326" y="0"/>
                  </a:moveTo>
                  <a:cubicBezTo>
                    <a:pt x="10326" y="0"/>
                    <a:pt x="10297" y="72"/>
                    <a:pt x="10269" y="186"/>
                  </a:cubicBezTo>
                  <a:cubicBezTo>
                    <a:pt x="9913" y="1284"/>
                    <a:pt x="8015" y="7188"/>
                    <a:pt x="5562" y="11182"/>
                  </a:cubicBezTo>
                  <a:cubicBezTo>
                    <a:pt x="6099" y="11559"/>
                    <a:pt x="6983" y="11725"/>
                    <a:pt x="7834" y="11725"/>
                  </a:cubicBezTo>
                  <a:cubicBezTo>
                    <a:pt x="8046" y="11725"/>
                    <a:pt x="8256" y="11715"/>
                    <a:pt x="8458" y="11695"/>
                  </a:cubicBezTo>
                  <a:lnTo>
                    <a:pt x="8458" y="11695"/>
                  </a:lnTo>
                  <a:cubicBezTo>
                    <a:pt x="8287" y="15104"/>
                    <a:pt x="6832" y="17301"/>
                    <a:pt x="3923" y="20195"/>
                  </a:cubicBezTo>
                  <a:cubicBezTo>
                    <a:pt x="4935" y="20772"/>
                    <a:pt x="6220" y="20893"/>
                    <a:pt x="7375" y="20893"/>
                  </a:cubicBezTo>
                  <a:cubicBezTo>
                    <a:pt x="7619" y="20893"/>
                    <a:pt x="7858" y="20887"/>
                    <a:pt x="8087" y="20880"/>
                  </a:cubicBezTo>
                  <a:lnTo>
                    <a:pt x="8087" y="20880"/>
                  </a:lnTo>
                  <a:cubicBezTo>
                    <a:pt x="6361" y="23975"/>
                    <a:pt x="5320" y="25358"/>
                    <a:pt x="1983" y="27326"/>
                  </a:cubicBezTo>
                  <a:cubicBezTo>
                    <a:pt x="3191" y="27954"/>
                    <a:pt x="4406" y="28274"/>
                    <a:pt x="5518" y="28274"/>
                  </a:cubicBezTo>
                  <a:cubicBezTo>
                    <a:pt x="6098" y="28274"/>
                    <a:pt x="6651" y="28187"/>
                    <a:pt x="7160" y="28011"/>
                  </a:cubicBezTo>
                  <a:lnTo>
                    <a:pt x="7160" y="28011"/>
                  </a:lnTo>
                  <a:cubicBezTo>
                    <a:pt x="4607" y="30207"/>
                    <a:pt x="2154" y="31962"/>
                    <a:pt x="0" y="32632"/>
                  </a:cubicBezTo>
                  <a:cubicBezTo>
                    <a:pt x="2938" y="34558"/>
                    <a:pt x="7060" y="35655"/>
                    <a:pt x="10126" y="35741"/>
                  </a:cubicBezTo>
                  <a:lnTo>
                    <a:pt x="10326" y="35741"/>
                  </a:lnTo>
                  <a:cubicBezTo>
                    <a:pt x="10415" y="35742"/>
                    <a:pt x="10503" y="35743"/>
                    <a:pt x="10592" y="35743"/>
                  </a:cubicBezTo>
                  <a:cubicBezTo>
                    <a:pt x="14376" y="35743"/>
                    <a:pt x="17711" y="34555"/>
                    <a:pt x="20638" y="32632"/>
                  </a:cubicBezTo>
                  <a:cubicBezTo>
                    <a:pt x="18484" y="31962"/>
                    <a:pt x="16031" y="30207"/>
                    <a:pt x="13478" y="28011"/>
                  </a:cubicBezTo>
                  <a:lnTo>
                    <a:pt x="13478" y="28011"/>
                  </a:lnTo>
                  <a:cubicBezTo>
                    <a:pt x="13992" y="28187"/>
                    <a:pt x="14547" y="28274"/>
                    <a:pt x="15129" y="28274"/>
                  </a:cubicBezTo>
                  <a:cubicBezTo>
                    <a:pt x="16244" y="28274"/>
                    <a:pt x="17455" y="27954"/>
                    <a:pt x="18655" y="27326"/>
                  </a:cubicBezTo>
                  <a:cubicBezTo>
                    <a:pt x="15317" y="25358"/>
                    <a:pt x="14291" y="23975"/>
                    <a:pt x="12551" y="20880"/>
                  </a:cubicBezTo>
                  <a:lnTo>
                    <a:pt x="12551" y="20880"/>
                  </a:lnTo>
                  <a:cubicBezTo>
                    <a:pt x="12782" y="20887"/>
                    <a:pt x="13023" y="20893"/>
                    <a:pt x="13268" y="20893"/>
                  </a:cubicBezTo>
                  <a:cubicBezTo>
                    <a:pt x="14428" y="20893"/>
                    <a:pt x="15703" y="20772"/>
                    <a:pt x="16715" y="20195"/>
                  </a:cubicBezTo>
                  <a:cubicBezTo>
                    <a:pt x="13806" y="17301"/>
                    <a:pt x="12366" y="15104"/>
                    <a:pt x="12195" y="11695"/>
                  </a:cubicBezTo>
                  <a:lnTo>
                    <a:pt x="12195" y="11695"/>
                  </a:lnTo>
                  <a:cubicBezTo>
                    <a:pt x="12397" y="11715"/>
                    <a:pt x="12606" y="11725"/>
                    <a:pt x="12817" y="11725"/>
                  </a:cubicBezTo>
                  <a:cubicBezTo>
                    <a:pt x="13664" y="11725"/>
                    <a:pt x="14539" y="11559"/>
                    <a:pt x="15076" y="11182"/>
                  </a:cubicBezTo>
                  <a:cubicBezTo>
                    <a:pt x="12366" y="6760"/>
                    <a:pt x="10326" y="0"/>
                    <a:pt x="10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5648250" y="1409150"/>
              <a:ext cx="262800" cy="893575"/>
            </a:xfrm>
            <a:custGeom>
              <a:avLst/>
              <a:gdLst/>
              <a:ahLst/>
              <a:cxnLst/>
              <a:rect l="l" t="t" r="r" b="b"/>
              <a:pathLst>
                <a:path w="10512" h="35743" extrusionOk="0">
                  <a:moveTo>
                    <a:pt x="200" y="0"/>
                  </a:moveTo>
                  <a:cubicBezTo>
                    <a:pt x="200" y="0"/>
                    <a:pt x="171" y="72"/>
                    <a:pt x="143" y="186"/>
                  </a:cubicBezTo>
                  <a:lnTo>
                    <a:pt x="0" y="35741"/>
                  </a:lnTo>
                  <a:lnTo>
                    <a:pt x="200" y="35741"/>
                  </a:lnTo>
                  <a:cubicBezTo>
                    <a:pt x="289" y="35742"/>
                    <a:pt x="377" y="35743"/>
                    <a:pt x="466" y="35743"/>
                  </a:cubicBezTo>
                  <a:cubicBezTo>
                    <a:pt x="4250" y="35743"/>
                    <a:pt x="7585" y="34555"/>
                    <a:pt x="10512" y="32632"/>
                  </a:cubicBezTo>
                  <a:cubicBezTo>
                    <a:pt x="8358" y="31962"/>
                    <a:pt x="5905" y="30207"/>
                    <a:pt x="3352" y="28011"/>
                  </a:cubicBezTo>
                  <a:lnTo>
                    <a:pt x="3352" y="28011"/>
                  </a:lnTo>
                  <a:cubicBezTo>
                    <a:pt x="3866" y="28187"/>
                    <a:pt x="4421" y="28274"/>
                    <a:pt x="5003" y="28274"/>
                  </a:cubicBezTo>
                  <a:cubicBezTo>
                    <a:pt x="6118" y="28274"/>
                    <a:pt x="7329" y="27954"/>
                    <a:pt x="8529" y="27326"/>
                  </a:cubicBezTo>
                  <a:cubicBezTo>
                    <a:pt x="5191" y="25358"/>
                    <a:pt x="4165" y="23975"/>
                    <a:pt x="2425" y="20880"/>
                  </a:cubicBezTo>
                  <a:lnTo>
                    <a:pt x="2425" y="20880"/>
                  </a:lnTo>
                  <a:cubicBezTo>
                    <a:pt x="2656" y="20887"/>
                    <a:pt x="2897" y="20893"/>
                    <a:pt x="3142" y="20893"/>
                  </a:cubicBezTo>
                  <a:cubicBezTo>
                    <a:pt x="4302" y="20893"/>
                    <a:pt x="5577" y="20772"/>
                    <a:pt x="6589" y="20195"/>
                  </a:cubicBezTo>
                  <a:cubicBezTo>
                    <a:pt x="3680" y="17301"/>
                    <a:pt x="2240" y="15104"/>
                    <a:pt x="2069" y="11695"/>
                  </a:cubicBezTo>
                  <a:lnTo>
                    <a:pt x="2069" y="11695"/>
                  </a:lnTo>
                  <a:cubicBezTo>
                    <a:pt x="2271" y="11715"/>
                    <a:pt x="2480" y="11725"/>
                    <a:pt x="2691" y="11725"/>
                  </a:cubicBezTo>
                  <a:cubicBezTo>
                    <a:pt x="3538" y="11725"/>
                    <a:pt x="4413" y="11559"/>
                    <a:pt x="4950" y="11182"/>
                  </a:cubicBezTo>
                  <a:cubicBezTo>
                    <a:pt x="2240" y="6760"/>
                    <a:pt x="200"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5582625" y="1612025"/>
              <a:ext cx="131500" cy="958650"/>
            </a:xfrm>
            <a:custGeom>
              <a:avLst/>
              <a:gdLst/>
              <a:ahLst/>
              <a:cxnLst/>
              <a:rect l="l" t="t" r="r" b="b"/>
              <a:pathLst>
                <a:path w="5260" h="38346" extrusionOk="0">
                  <a:moveTo>
                    <a:pt x="3125" y="1"/>
                  </a:moveTo>
                  <a:cubicBezTo>
                    <a:pt x="3110" y="857"/>
                    <a:pt x="3068" y="2667"/>
                    <a:pt x="3011" y="5063"/>
                  </a:cubicBezTo>
                  <a:cubicBezTo>
                    <a:pt x="2882" y="4650"/>
                    <a:pt x="2754" y="4236"/>
                    <a:pt x="2583" y="3837"/>
                  </a:cubicBezTo>
                  <a:lnTo>
                    <a:pt x="2454" y="3538"/>
                  </a:lnTo>
                  <a:cubicBezTo>
                    <a:pt x="2454" y="3538"/>
                    <a:pt x="2383" y="3424"/>
                    <a:pt x="2283" y="3281"/>
                  </a:cubicBezTo>
                  <a:cubicBezTo>
                    <a:pt x="2184" y="3124"/>
                    <a:pt x="2055" y="2939"/>
                    <a:pt x="1927" y="2810"/>
                  </a:cubicBezTo>
                  <a:cubicBezTo>
                    <a:pt x="1826" y="2696"/>
                    <a:pt x="1741" y="2625"/>
                    <a:pt x="1684" y="2597"/>
                  </a:cubicBezTo>
                  <a:cubicBezTo>
                    <a:pt x="1660" y="2573"/>
                    <a:pt x="1641" y="2562"/>
                    <a:pt x="1629" y="2562"/>
                  </a:cubicBezTo>
                  <a:cubicBezTo>
                    <a:pt x="1619" y="2562"/>
                    <a:pt x="1613" y="2569"/>
                    <a:pt x="1613" y="2582"/>
                  </a:cubicBezTo>
                  <a:cubicBezTo>
                    <a:pt x="1613" y="2610"/>
                    <a:pt x="1627" y="2654"/>
                    <a:pt x="1655" y="2711"/>
                  </a:cubicBezTo>
                  <a:cubicBezTo>
                    <a:pt x="1670" y="2739"/>
                    <a:pt x="1699" y="2781"/>
                    <a:pt x="1712" y="2810"/>
                  </a:cubicBezTo>
                  <a:cubicBezTo>
                    <a:pt x="1741" y="2853"/>
                    <a:pt x="1756" y="2882"/>
                    <a:pt x="1784" y="2924"/>
                  </a:cubicBezTo>
                  <a:cubicBezTo>
                    <a:pt x="1769" y="2924"/>
                    <a:pt x="1798" y="2967"/>
                    <a:pt x="1841" y="3038"/>
                  </a:cubicBezTo>
                  <a:cubicBezTo>
                    <a:pt x="1870" y="3110"/>
                    <a:pt x="1927" y="3209"/>
                    <a:pt x="1984" y="3310"/>
                  </a:cubicBezTo>
                  <a:cubicBezTo>
                    <a:pt x="1998" y="3352"/>
                    <a:pt x="2026" y="3409"/>
                    <a:pt x="2055" y="3452"/>
                  </a:cubicBezTo>
                  <a:cubicBezTo>
                    <a:pt x="2069" y="3509"/>
                    <a:pt x="2098" y="3552"/>
                    <a:pt x="2112" y="3595"/>
                  </a:cubicBezTo>
                  <a:cubicBezTo>
                    <a:pt x="2140" y="3666"/>
                    <a:pt x="2169" y="3723"/>
                    <a:pt x="2169" y="3723"/>
                  </a:cubicBezTo>
                  <a:cubicBezTo>
                    <a:pt x="2197" y="3808"/>
                    <a:pt x="2241" y="3880"/>
                    <a:pt x="2269" y="3966"/>
                  </a:cubicBezTo>
                  <a:cubicBezTo>
                    <a:pt x="2482" y="4493"/>
                    <a:pt x="2640" y="5063"/>
                    <a:pt x="2825" y="5634"/>
                  </a:cubicBezTo>
                  <a:cubicBezTo>
                    <a:pt x="2882" y="5776"/>
                    <a:pt x="2925" y="5934"/>
                    <a:pt x="2982" y="6076"/>
                  </a:cubicBezTo>
                  <a:cubicBezTo>
                    <a:pt x="2939" y="7617"/>
                    <a:pt x="2897" y="9342"/>
                    <a:pt x="2840" y="11167"/>
                  </a:cubicBezTo>
                  <a:cubicBezTo>
                    <a:pt x="2526" y="10469"/>
                    <a:pt x="2155" y="9785"/>
                    <a:pt x="1756" y="9114"/>
                  </a:cubicBezTo>
                  <a:lnTo>
                    <a:pt x="1584" y="8857"/>
                  </a:lnTo>
                  <a:cubicBezTo>
                    <a:pt x="1584" y="8857"/>
                    <a:pt x="1513" y="8743"/>
                    <a:pt x="1399" y="8615"/>
                  </a:cubicBezTo>
                  <a:cubicBezTo>
                    <a:pt x="1284" y="8472"/>
                    <a:pt x="1128" y="8301"/>
                    <a:pt x="999" y="8172"/>
                  </a:cubicBezTo>
                  <a:cubicBezTo>
                    <a:pt x="834" y="8007"/>
                    <a:pt x="736" y="7944"/>
                    <a:pt x="701" y="7944"/>
                  </a:cubicBezTo>
                  <a:cubicBezTo>
                    <a:pt x="691" y="7944"/>
                    <a:pt x="685" y="7949"/>
                    <a:pt x="685" y="7959"/>
                  </a:cubicBezTo>
                  <a:cubicBezTo>
                    <a:pt x="685" y="8001"/>
                    <a:pt x="757" y="8144"/>
                    <a:pt x="857" y="8301"/>
                  </a:cubicBezTo>
                  <a:cubicBezTo>
                    <a:pt x="856" y="8301"/>
                    <a:pt x="856" y="8301"/>
                    <a:pt x="856" y="8301"/>
                  </a:cubicBezTo>
                  <a:lnTo>
                    <a:pt x="856" y="8301"/>
                  </a:lnTo>
                  <a:cubicBezTo>
                    <a:pt x="852" y="8301"/>
                    <a:pt x="975" y="8480"/>
                    <a:pt x="1085" y="8672"/>
                  </a:cubicBezTo>
                  <a:cubicBezTo>
                    <a:pt x="1142" y="8771"/>
                    <a:pt x="1214" y="8872"/>
                    <a:pt x="1256" y="8943"/>
                  </a:cubicBezTo>
                  <a:cubicBezTo>
                    <a:pt x="1299" y="9014"/>
                    <a:pt x="1328" y="9071"/>
                    <a:pt x="1328" y="9071"/>
                  </a:cubicBezTo>
                  <a:cubicBezTo>
                    <a:pt x="1370" y="9142"/>
                    <a:pt x="1413" y="9228"/>
                    <a:pt x="1470" y="9300"/>
                  </a:cubicBezTo>
                  <a:cubicBezTo>
                    <a:pt x="1912" y="10013"/>
                    <a:pt x="2298" y="10768"/>
                    <a:pt x="2640" y="11553"/>
                  </a:cubicBezTo>
                  <a:cubicBezTo>
                    <a:pt x="2697" y="11696"/>
                    <a:pt x="2754" y="11838"/>
                    <a:pt x="2811" y="11966"/>
                  </a:cubicBezTo>
                  <a:cubicBezTo>
                    <a:pt x="2739" y="14305"/>
                    <a:pt x="2668" y="16773"/>
                    <a:pt x="2568" y="19255"/>
                  </a:cubicBezTo>
                  <a:cubicBezTo>
                    <a:pt x="2241" y="18470"/>
                    <a:pt x="1841" y="17728"/>
                    <a:pt x="1399" y="17001"/>
                  </a:cubicBezTo>
                  <a:lnTo>
                    <a:pt x="1227" y="16744"/>
                  </a:lnTo>
                  <a:cubicBezTo>
                    <a:pt x="1227" y="16744"/>
                    <a:pt x="1157" y="16630"/>
                    <a:pt x="1043" y="16501"/>
                  </a:cubicBezTo>
                  <a:cubicBezTo>
                    <a:pt x="928" y="16359"/>
                    <a:pt x="786" y="16188"/>
                    <a:pt x="643" y="16060"/>
                  </a:cubicBezTo>
                  <a:cubicBezTo>
                    <a:pt x="477" y="15893"/>
                    <a:pt x="380" y="15831"/>
                    <a:pt x="345" y="15831"/>
                  </a:cubicBezTo>
                  <a:cubicBezTo>
                    <a:pt x="334" y="15831"/>
                    <a:pt x="329" y="15836"/>
                    <a:pt x="329" y="15845"/>
                  </a:cubicBezTo>
                  <a:cubicBezTo>
                    <a:pt x="329" y="15889"/>
                    <a:pt x="415" y="16031"/>
                    <a:pt x="514" y="16188"/>
                  </a:cubicBezTo>
                  <a:cubicBezTo>
                    <a:pt x="514" y="16187"/>
                    <a:pt x="513" y="16187"/>
                    <a:pt x="513" y="16187"/>
                  </a:cubicBezTo>
                  <a:lnTo>
                    <a:pt x="513" y="16187"/>
                  </a:lnTo>
                  <a:cubicBezTo>
                    <a:pt x="509" y="16187"/>
                    <a:pt x="619" y="16366"/>
                    <a:pt x="742" y="16558"/>
                  </a:cubicBezTo>
                  <a:cubicBezTo>
                    <a:pt x="800" y="16659"/>
                    <a:pt x="857" y="16758"/>
                    <a:pt x="900" y="16830"/>
                  </a:cubicBezTo>
                  <a:cubicBezTo>
                    <a:pt x="942" y="16901"/>
                    <a:pt x="971" y="16958"/>
                    <a:pt x="971" y="16958"/>
                  </a:cubicBezTo>
                  <a:cubicBezTo>
                    <a:pt x="1014" y="17030"/>
                    <a:pt x="1071" y="17100"/>
                    <a:pt x="1113" y="17186"/>
                  </a:cubicBezTo>
                  <a:cubicBezTo>
                    <a:pt x="1556" y="17899"/>
                    <a:pt x="1955" y="18656"/>
                    <a:pt x="2283" y="19439"/>
                  </a:cubicBezTo>
                  <a:cubicBezTo>
                    <a:pt x="2368" y="19611"/>
                    <a:pt x="2440" y="19782"/>
                    <a:pt x="2497" y="19953"/>
                  </a:cubicBezTo>
                  <a:lnTo>
                    <a:pt x="2511" y="19968"/>
                  </a:lnTo>
                  <a:cubicBezTo>
                    <a:pt x="2526" y="19968"/>
                    <a:pt x="2539" y="19981"/>
                    <a:pt x="2554" y="19981"/>
                  </a:cubicBezTo>
                  <a:cubicBezTo>
                    <a:pt x="2469" y="22107"/>
                    <a:pt x="2383" y="24203"/>
                    <a:pt x="2283" y="26186"/>
                  </a:cubicBezTo>
                  <a:cubicBezTo>
                    <a:pt x="2283" y="26171"/>
                    <a:pt x="2269" y="26157"/>
                    <a:pt x="2269" y="26129"/>
                  </a:cubicBezTo>
                  <a:cubicBezTo>
                    <a:pt x="1927" y="25344"/>
                    <a:pt x="1527" y="24574"/>
                    <a:pt x="1071" y="23847"/>
                  </a:cubicBezTo>
                  <a:cubicBezTo>
                    <a:pt x="1014" y="23746"/>
                    <a:pt x="957" y="23661"/>
                    <a:pt x="900" y="23575"/>
                  </a:cubicBezTo>
                  <a:cubicBezTo>
                    <a:pt x="900" y="23575"/>
                    <a:pt x="828" y="23461"/>
                    <a:pt x="714" y="23333"/>
                  </a:cubicBezTo>
                  <a:cubicBezTo>
                    <a:pt x="600" y="23191"/>
                    <a:pt x="457" y="23020"/>
                    <a:pt x="315" y="22891"/>
                  </a:cubicBezTo>
                  <a:cubicBezTo>
                    <a:pt x="149" y="22726"/>
                    <a:pt x="52" y="22662"/>
                    <a:pt x="16" y="22662"/>
                  </a:cubicBezTo>
                  <a:cubicBezTo>
                    <a:pt x="6" y="22662"/>
                    <a:pt x="1" y="22668"/>
                    <a:pt x="1" y="22677"/>
                  </a:cubicBezTo>
                  <a:cubicBezTo>
                    <a:pt x="1" y="22720"/>
                    <a:pt x="73" y="22862"/>
                    <a:pt x="172" y="23020"/>
                  </a:cubicBezTo>
                  <a:cubicBezTo>
                    <a:pt x="171" y="23019"/>
                    <a:pt x="171" y="23019"/>
                    <a:pt x="171" y="23019"/>
                  </a:cubicBezTo>
                  <a:lnTo>
                    <a:pt x="171" y="23019"/>
                  </a:lnTo>
                  <a:cubicBezTo>
                    <a:pt x="168" y="23019"/>
                    <a:pt x="290" y="23198"/>
                    <a:pt x="400" y="23391"/>
                  </a:cubicBezTo>
                  <a:cubicBezTo>
                    <a:pt x="472" y="23490"/>
                    <a:pt x="529" y="23590"/>
                    <a:pt x="571" y="23661"/>
                  </a:cubicBezTo>
                  <a:cubicBezTo>
                    <a:pt x="615" y="23746"/>
                    <a:pt x="643" y="23790"/>
                    <a:pt x="643" y="23790"/>
                  </a:cubicBezTo>
                  <a:cubicBezTo>
                    <a:pt x="685" y="23861"/>
                    <a:pt x="742" y="23946"/>
                    <a:pt x="786" y="24018"/>
                  </a:cubicBezTo>
                  <a:cubicBezTo>
                    <a:pt x="1227" y="24745"/>
                    <a:pt x="1613" y="25501"/>
                    <a:pt x="1955" y="26271"/>
                  </a:cubicBezTo>
                  <a:lnTo>
                    <a:pt x="2169" y="26785"/>
                  </a:lnTo>
                  <a:cubicBezTo>
                    <a:pt x="2169" y="26799"/>
                    <a:pt x="2169" y="26799"/>
                    <a:pt x="2184" y="26799"/>
                  </a:cubicBezTo>
                  <a:cubicBezTo>
                    <a:pt x="2197" y="26813"/>
                    <a:pt x="2226" y="26827"/>
                    <a:pt x="2254" y="26842"/>
                  </a:cubicBezTo>
                  <a:cubicBezTo>
                    <a:pt x="1998" y="32347"/>
                    <a:pt x="1670" y="36839"/>
                    <a:pt x="1313" y="38080"/>
                  </a:cubicBezTo>
                  <a:cubicBezTo>
                    <a:pt x="1515" y="38282"/>
                    <a:pt x="1986" y="38346"/>
                    <a:pt x="2498" y="38346"/>
                  </a:cubicBezTo>
                  <a:cubicBezTo>
                    <a:pt x="3360" y="38346"/>
                    <a:pt x="4336" y="38166"/>
                    <a:pt x="4336" y="38166"/>
                  </a:cubicBezTo>
                  <a:cubicBezTo>
                    <a:pt x="3367" y="34572"/>
                    <a:pt x="3039" y="29352"/>
                    <a:pt x="2982" y="23932"/>
                  </a:cubicBezTo>
                  <a:cubicBezTo>
                    <a:pt x="3024" y="23861"/>
                    <a:pt x="3068" y="23804"/>
                    <a:pt x="3096" y="23733"/>
                  </a:cubicBezTo>
                  <a:cubicBezTo>
                    <a:pt x="3153" y="23647"/>
                    <a:pt x="3196" y="23575"/>
                    <a:pt x="3239" y="23490"/>
                  </a:cubicBezTo>
                  <a:cubicBezTo>
                    <a:pt x="3652" y="22706"/>
                    <a:pt x="3952" y="21907"/>
                    <a:pt x="4266" y="21094"/>
                  </a:cubicBezTo>
                  <a:cubicBezTo>
                    <a:pt x="4408" y="20694"/>
                    <a:pt x="4551" y="20281"/>
                    <a:pt x="4694" y="19882"/>
                  </a:cubicBezTo>
                  <a:lnTo>
                    <a:pt x="4907" y="19268"/>
                  </a:lnTo>
                  <a:lnTo>
                    <a:pt x="5007" y="18941"/>
                  </a:lnTo>
                  <a:cubicBezTo>
                    <a:pt x="5007" y="18941"/>
                    <a:pt x="5135" y="18427"/>
                    <a:pt x="5207" y="18070"/>
                  </a:cubicBezTo>
                  <a:cubicBezTo>
                    <a:pt x="5260" y="17795"/>
                    <a:pt x="5258" y="17688"/>
                    <a:pt x="5225" y="17688"/>
                  </a:cubicBezTo>
                  <a:cubicBezTo>
                    <a:pt x="5187" y="17688"/>
                    <a:pt x="5106" y="17835"/>
                    <a:pt x="5021" y="18028"/>
                  </a:cubicBezTo>
                  <a:cubicBezTo>
                    <a:pt x="5021" y="18026"/>
                    <a:pt x="5021" y="18025"/>
                    <a:pt x="5020" y="18025"/>
                  </a:cubicBezTo>
                  <a:cubicBezTo>
                    <a:pt x="5011" y="18025"/>
                    <a:pt x="4930" y="18226"/>
                    <a:pt x="4850" y="18427"/>
                  </a:cubicBezTo>
                  <a:cubicBezTo>
                    <a:pt x="4764" y="18656"/>
                    <a:pt x="4679" y="18869"/>
                    <a:pt x="4679" y="18869"/>
                  </a:cubicBezTo>
                  <a:lnTo>
                    <a:pt x="4351" y="19825"/>
                  </a:lnTo>
                  <a:cubicBezTo>
                    <a:pt x="4222" y="20224"/>
                    <a:pt x="4080" y="20624"/>
                    <a:pt x="3923" y="21023"/>
                  </a:cubicBezTo>
                  <a:cubicBezTo>
                    <a:pt x="3638" y="21778"/>
                    <a:pt x="3338" y="22548"/>
                    <a:pt x="2967" y="23262"/>
                  </a:cubicBezTo>
                  <a:cubicBezTo>
                    <a:pt x="2954" y="20124"/>
                    <a:pt x="3024" y="16916"/>
                    <a:pt x="3110" y="13934"/>
                  </a:cubicBezTo>
                  <a:cubicBezTo>
                    <a:pt x="3210" y="13792"/>
                    <a:pt x="3310" y="13664"/>
                    <a:pt x="3410" y="13521"/>
                  </a:cubicBezTo>
                  <a:cubicBezTo>
                    <a:pt x="3909" y="12808"/>
                    <a:pt x="4351" y="12080"/>
                    <a:pt x="4751" y="11310"/>
                  </a:cubicBezTo>
                  <a:cubicBezTo>
                    <a:pt x="4793" y="11211"/>
                    <a:pt x="4850" y="11125"/>
                    <a:pt x="4893" y="11025"/>
                  </a:cubicBezTo>
                  <a:cubicBezTo>
                    <a:pt x="4893" y="11025"/>
                    <a:pt x="4935" y="10897"/>
                    <a:pt x="4993" y="10740"/>
                  </a:cubicBezTo>
                  <a:cubicBezTo>
                    <a:pt x="5064" y="10568"/>
                    <a:pt x="5121" y="10355"/>
                    <a:pt x="5164" y="10169"/>
                  </a:cubicBezTo>
                  <a:cubicBezTo>
                    <a:pt x="5228" y="9902"/>
                    <a:pt x="5235" y="9794"/>
                    <a:pt x="5205" y="9794"/>
                  </a:cubicBezTo>
                  <a:cubicBezTo>
                    <a:pt x="5201" y="9794"/>
                    <a:pt x="5197" y="9795"/>
                    <a:pt x="5192" y="9798"/>
                  </a:cubicBezTo>
                  <a:cubicBezTo>
                    <a:pt x="5150" y="9813"/>
                    <a:pt x="5078" y="9956"/>
                    <a:pt x="4993" y="10112"/>
                  </a:cubicBezTo>
                  <a:cubicBezTo>
                    <a:pt x="4993" y="10112"/>
                    <a:pt x="4992" y="10111"/>
                    <a:pt x="4992" y="10111"/>
                  </a:cubicBezTo>
                  <a:cubicBezTo>
                    <a:pt x="4986" y="10111"/>
                    <a:pt x="4890" y="10305"/>
                    <a:pt x="4793" y="10511"/>
                  </a:cubicBezTo>
                  <a:cubicBezTo>
                    <a:pt x="4736" y="10612"/>
                    <a:pt x="4679" y="10711"/>
                    <a:pt x="4637" y="10783"/>
                  </a:cubicBezTo>
                  <a:cubicBezTo>
                    <a:pt x="4593" y="10869"/>
                    <a:pt x="4565" y="10911"/>
                    <a:pt x="4565" y="10911"/>
                  </a:cubicBezTo>
                  <a:cubicBezTo>
                    <a:pt x="4522" y="10996"/>
                    <a:pt x="4494" y="11068"/>
                    <a:pt x="4451" y="11154"/>
                  </a:cubicBezTo>
                  <a:cubicBezTo>
                    <a:pt x="4066" y="11909"/>
                    <a:pt x="3610" y="12637"/>
                    <a:pt x="3125" y="13321"/>
                  </a:cubicBezTo>
                  <a:lnTo>
                    <a:pt x="3125" y="13321"/>
                  </a:lnTo>
                  <a:cubicBezTo>
                    <a:pt x="3139" y="12869"/>
                    <a:pt x="3153" y="12418"/>
                    <a:pt x="3167" y="11981"/>
                  </a:cubicBezTo>
                  <a:lnTo>
                    <a:pt x="3167" y="11966"/>
                  </a:lnTo>
                  <a:lnTo>
                    <a:pt x="3167" y="11938"/>
                  </a:lnTo>
                  <a:lnTo>
                    <a:pt x="3167" y="11924"/>
                  </a:lnTo>
                  <a:cubicBezTo>
                    <a:pt x="3353" y="5919"/>
                    <a:pt x="3538" y="1127"/>
                    <a:pt x="3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0"/>
          <p:cNvGrpSpPr/>
          <p:nvPr/>
        </p:nvGrpSpPr>
        <p:grpSpPr>
          <a:xfrm>
            <a:off x="7584338" y="3168650"/>
            <a:ext cx="738100" cy="1078525"/>
            <a:chOff x="6163800" y="1492250"/>
            <a:chExt cx="738100" cy="1078525"/>
          </a:xfrm>
        </p:grpSpPr>
        <p:sp>
          <p:nvSpPr>
            <p:cNvPr id="1397" name="Google Shape;1397;p50"/>
            <p:cNvSpPr/>
            <p:nvPr/>
          </p:nvSpPr>
          <p:spPr>
            <a:xfrm>
              <a:off x="6163800" y="1492250"/>
              <a:ext cx="738100" cy="867625"/>
            </a:xfrm>
            <a:custGeom>
              <a:avLst/>
              <a:gdLst/>
              <a:ahLst/>
              <a:cxnLst/>
              <a:rect l="l" t="t" r="r" b="b"/>
              <a:pathLst>
                <a:path w="29524" h="34705" extrusionOk="0">
                  <a:moveTo>
                    <a:pt x="15268" y="1"/>
                  </a:moveTo>
                  <a:cubicBezTo>
                    <a:pt x="8040" y="1"/>
                    <a:pt x="805" y="8160"/>
                    <a:pt x="400" y="15802"/>
                  </a:cubicBezTo>
                  <a:cubicBezTo>
                    <a:pt x="1" y="23631"/>
                    <a:pt x="3952" y="34214"/>
                    <a:pt x="12937" y="34685"/>
                  </a:cubicBezTo>
                  <a:cubicBezTo>
                    <a:pt x="13190" y="34698"/>
                    <a:pt x="13439" y="34705"/>
                    <a:pt x="13686" y="34705"/>
                  </a:cubicBezTo>
                  <a:cubicBezTo>
                    <a:pt x="23353" y="34705"/>
                    <a:pt x="28706" y="24792"/>
                    <a:pt x="29110" y="17171"/>
                  </a:cubicBezTo>
                  <a:cubicBezTo>
                    <a:pt x="29523" y="9356"/>
                    <a:pt x="23162" y="413"/>
                    <a:pt x="15761" y="14"/>
                  </a:cubicBezTo>
                  <a:cubicBezTo>
                    <a:pt x="15597" y="5"/>
                    <a:pt x="15432" y="1"/>
                    <a:pt x="15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0"/>
            <p:cNvSpPr/>
            <p:nvPr/>
          </p:nvSpPr>
          <p:spPr>
            <a:xfrm>
              <a:off x="6455125" y="1492325"/>
              <a:ext cx="446775" cy="867550"/>
            </a:xfrm>
            <a:custGeom>
              <a:avLst/>
              <a:gdLst/>
              <a:ahLst/>
              <a:cxnLst/>
              <a:rect l="l" t="t" r="r" b="b"/>
              <a:pathLst>
                <a:path w="17871" h="34702" extrusionOk="0">
                  <a:moveTo>
                    <a:pt x="3676" y="1"/>
                  </a:moveTo>
                  <a:cubicBezTo>
                    <a:pt x="2534" y="1"/>
                    <a:pt x="1384" y="200"/>
                    <a:pt x="257" y="567"/>
                  </a:cubicBezTo>
                  <a:cubicBezTo>
                    <a:pt x="6889" y="2108"/>
                    <a:pt x="14276" y="10608"/>
                    <a:pt x="13763" y="17796"/>
                  </a:cubicBezTo>
                  <a:cubicBezTo>
                    <a:pt x="13107" y="27009"/>
                    <a:pt x="7430" y="32486"/>
                    <a:pt x="1" y="34539"/>
                  </a:cubicBezTo>
                  <a:cubicBezTo>
                    <a:pt x="414" y="34610"/>
                    <a:pt x="841" y="34667"/>
                    <a:pt x="1284" y="34682"/>
                  </a:cubicBezTo>
                  <a:cubicBezTo>
                    <a:pt x="1537" y="34695"/>
                    <a:pt x="1786" y="34702"/>
                    <a:pt x="2033" y="34702"/>
                  </a:cubicBezTo>
                  <a:cubicBezTo>
                    <a:pt x="11700" y="34702"/>
                    <a:pt x="17053" y="24789"/>
                    <a:pt x="17457" y="17168"/>
                  </a:cubicBezTo>
                  <a:cubicBezTo>
                    <a:pt x="17870" y="9353"/>
                    <a:pt x="11509" y="410"/>
                    <a:pt x="4108" y="11"/>
                  </a:cubicBezTo>
                  <a:cubicBezTo>
                    <a:pt x="3964" y="4"/>
                    <a:pt x="3820"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6258675" y="1587025"/>
              <a:ext cx="517525" cy="983750"/>
            </a:xfrm>
            <a:custGeom>
              <a:avLst/>
              <a:gdLst/>
              <a:ahLst/>
              <a:cxnLst/>
              <a:rect l="l" t="t" r="r" b="b"/>
              <a:pathLst>
                <a:path w="20701" h="39350" extrusionOk="0">
                  <a:moveTo>
                    <a:pt x="11114" y="0"/>
                  </a:moveTo>
                  <a:cubicBezTo>
                    <a:pt x="11024" y="0"/>
                    <a:pt x="10741" y="1058"/>
                    <a:pt x="10169" y="3667"/>
                  </a:cubicBezTo>
                  <a:cubicBezTo>
                    <a:pt x="9884" y="5536"/>
                    <a:pt x="9598" y="7419"/>
                    <a:pt x="9342" y="9287"/>
                  </a:cubicBezTo>
                  <a:cubicBezTo>
                    <a:pt x="8629" y="8446"/>
                    <a:pt x="7986" y="7561"/>
                    <a:pt x="7345" y="6662"/>
                  </a:cubicBezTo>
                  <a:cubicBezTo>
                    <a:pt x="7273" y="4766"/>
                    <a:pt x="7501" y="2726"/>
                    <a:pt x="7872" y="843"/>
                  </a:cubicBezTo>
                  <a:cubicBezTo>
                    <a:pt x="7945" y="406"/>
                    <a:pt x="7940" y="237"/>
                    <a:pt x="7889" y="237"/>
                  </a:cubicBezTo>
                  <a:cubicBezTo>
                    <a:pt x="7731" y="237"/>
                    <a:pt x="7135" y="1868"/>
                    <a:pt x="7102" y="2127"/>
                  </a:cubicBezTo>
                  <a:cubicBezTo>
                    <a:pt x="6874" y="3354"/>
                    <a:pt x="6760" y="4623"/>
                    <a:pt x="6788" y="5878"/>
                  </a:cubicBezTo>
                  <a:cubicBezTo>
                    <a:pt x="5733" y="4409"/>
                    <a:pt x="4706" y="2712"/>
                    <a:pt x="3594" y="1300"/>
                  </a:cubicBezTo>
                  <a:cubicBezTo>
                    <a:pt x="3341" y="981"/>
                    <a:pt x="3209" y="854"/>
                    <a:pt x="3157" y="854"/>
                  </a:cubicBezTo>
                  <a:cubicBezTo>
                    <a:pt x="2961" y="854"/>
                    <a:pt x="3966" y="2728"/>
                    <a:pt x="3980" y="2728"/>
                  </a:cubicBezTo>
                  <a:cubicBezTo>
                    <a:pt x="3980" y="2728"/>
                    <a:pt x="3980" y="2727"/>
                    <a:pt x="3979" y="2726"/>
                  </a:cubicBezTo>
                  <a:lnTo>
                    <a:pt x="3979" y="2726"/>
                  </a:lnTo>
                  <a:cubicBezTo>
                    <a:pt x="5647" y="5208"/>
                    <a:pt x="7273" y="7733"/>
                    <a:pt x="9241" y="10014"/>
                  </a:cubicBezTo>
                  <a:cubicBezTo>
                    <a:pt x="8657" y="14521"/>
                    <a:pt x="8357" y="17045"/>
                    <a:pt x="8043" y="21951"/>
                  </a:cubicBezTo>
                  <a:cubicBezTo>
                    <a:pt x="6889" y="20882"/>
                    <a:pt x="5818" y="19726"/>
                    <a:pt x="4835" y="18486"/>
                  </a:cubicBezTo>
                  <a:cubicBezTo>
                    <a:pt x="5020" y="16589"/>
                    <a:pt x="5676" y="14692"/>
                    <a:pt x="6332" y="12924"/>
                  </a:cubicBezTo>
                  <a:cubicBezTo>
                    <a:pt x="6486" y="12491"/>
                    <a:pt x="6508" y="12326"/>
                    <a:pt x="6453" y="12326"/>
                  </a:cubicBezTo>
                  <a:cubicBezTo>
                    <a:pt x="6289" y="12326"/>
                    <a:pt x="5437" y="13805"/>
                    <a:pt x="5362" y="14050"/>
                  </a:cubicBezTo>
                  <a:cubicBezTo>
                    <a:pt x="4892" y="15277"/>
                    <a:pt x="4550" y="16560"/>
                    <a:pt x="4364" y="17859"/>
                  </a:cubicBezTo>
                  <a:cubicBezTo>
                    <a:pt x="2781" y="15847"/>
                    <a:pt x="1555" y="13337"/>
                    <a:pt x="427" y="11084"/>
                  </a:cubicBezTo>
                  <a:cubicBezTo>
                    <a:pt x="267" y="10786"/>
                    <a:pt x="119" y="10553"/>
                    <a:pt x="56" y="10553"/>
                  </a:cubicBezTo>
                  <a:cubicBezTo>
                    <a:pt x="1" y="10553"/>
                    <a:pt x="9" y="10727"/>
                    <a:pt x="129" y="11184"/>
                  </a:cubicBezTo>
                  <a:cubicBezTo>
                    <a:pt x="1540" y="15647"/>
                    <a:pt x="4607" y="19513"/>
                    <a:pt x="8015" y="22664"/>
                  </a:cubicBezTo>
                  <a:cubicBezTo>
                    <a:pt x="8197" y="26275"/>
                    <a:pt x="6948" y="39349"/>
                    <a:pt x="9772" y="39349"/>
                  </a:cubicBezTo>
                  <a:cubicBezTo>
                    <a:pt x="10048" y="39349"/>
                    <a:pt x="10364" y="39224"/>
                    <a:pt x="10725" y="38951"/>
                  </a:cubicBezTo>
                  <a:cubicBezTo>
                    <a:pt x="9926" y="34987"/>
                    <a:pt x="9342" y="30951"/>
                    <a:pt x="9085" y="26901"/>
                  </a:cubicBezTo>
                  <a:cubicBezTo>
                    <a:pt x="11709" y="26130"/>
                    <a:pt x="14419" y="25218"/>
                    <a:pt x="16729" y="23734"/>
                  </a:cubicBezTo>
                  <a:cubicBezTo>
                    <a:pt x="17145" y="23437"/>
                    <a:pt x="17222" y="23321"/>
                    <a:pt x="17093" y="23321"/>
                  </a:cubicBezTo>
                  <a:cubicBezTo>
                    <a:pt x="16656" y="23321"/>
                    <a:pt x="13872" y="24627"/>
                    <a:pt x="13663" y="24704"/>
                  </a:cubicBezTo>
                  <a:cubicBezTo>
                    <a:pt x="13092" y="21880"/>
                    <a:pt x="15688" y="20097"/>
                    <a:pt x="17428" y="18300"/>
                  </a:cubicBezTo>
                  <a:cubicBezTo>
                    <a:pt x="17796" y="17940"/>
                    <a:pt x="17868" y="17807"/>
                    <a:pt x="17776" y="17807"/>
                  </a:cubicBezTo>
                  <a:cubicBezTo>
                    <a:pt x="17539" y="17807"/>
                    <a:pt x="16223" y="18686"/>
                    <a:pt x="16059" y="18871"/>
                  </a:cubicBezTo>
                  <a:cubicBezTo>
                    <a:pt x="15246" y="19627"/>
                    <a:pt x="14505" y="20454"/>
                    <a:pt x="13849" y="21338"/>
                  </a:cubicBezTo>
                  <a:cubicBezTo>
                    <a:pt x="13906" y="20939"/>
                    <a:pt x="14105" y="19684"/>
                    <a:pt x="14191" y="19285"/>
                  </a:cubicBezTo>
                  <a:cubicBezTo>
                    <a:pt x="14261" y="18841"/>
                    <a:pt x="14253" y="18670"/>
                    <a:pt x="14200" y="18670"/>
                  </a:cubicBezTo>
                  <a:cubicBezTo>
                    <a:pt x="14038" y="18670"/>
                    <a:pt x="13453" y="20295"/>
                    <a:pt x="13421" y="20553"/>
                  </a:cubicBezTo>
                  <a:cubicBezTo>
                    <a:pt x="13149" y="21994"/>
                    <a:pt x="13035" y="23463"/>
                    <a:pt x="13121" y="24932"/>
                  </a:cubicBezTo>
                  <a:cubicBezTo>
                    <a:pt x="11795" y="25474"/>
                    <a:pt x="10426" y="25944"/>
                    <a:pt x="9042" y="26330"/>
                  </a:cubicBezTo>
                  <a:cubicBezTo>
                    <a:pt x="8928" y="24376"/>
                    <a:pt x="8899" y="22408"/>
                    <a:pt x="8942" y="20439"/>
                  </a:cubicBezTo>
                  <a:cubicBezTo>
                    <a:pt x="10169" y="18686"/>
                    <a:pt x="11124" y="16560"/>
                    <a:pt x="12408" y="14792"/>
                  </a:cubicBezTo>
                  <a:cubicBezTo>
                    <a:pt x="15047" y="14021"/>
                    <a:pt x="17785" y="13109"/>
                    <a:pt x="20109" y="11612"/>
                  </a:cubicBezTo>
                  <a:cubicBezTo>
                    <a:pt x="20452" y="11373"/>
                    <a:pt x="20700" y="11166"/>
                    <a:pt x="20546" y="11166"/>
                  </a:cubicBezTo>
                  <a:cubicBezTo>
                    <a:pt x="20469" y="11166"/>
                    <a:pt x="20293" y="11217"/>
                    <a:pt x="19981" y="11340"/>
                  </a:cubicBezTo>
                  <a:cubicBezTo>
                    <a:pt x="17386" y="12353"/>
                    <a:pt x="15517" y="13365"/>
                    <a:pt x="12907" y="14079"/>
                  </a:cubicBezTo>
                  <a:cubicBezTo>
                    <a:pt x="14233" y="12125"/>
                    <a:pt x="16002" y="10243"/>
                    <a:pt x="17713" y="8674"/>
                  </a:cubicBezTo>
                  <a:cubicBezTo>
                    <a:pt x="18008" y="8406"/>
                    <a:pt x="18220" y="8163"/>
                    <a:pt x="18094" y="8163"/>
                  </a:cubicBezTo>
                  <a:cubicBezTo>
                    <a:pt x="18025" y="8163"/>
                    <a:pt x="17855" y="8236"/>
                    <a:pt x="17542" y="8417"/>
                  </a:cubicBezTo>
                  <a:cubicBezTo>
                    <a:pt x="13634" y="11041"/>
                    <a:pt x="11310" y="15434"/>
                    <a:pt x="8985" y="19399"/>
                  </a:cubicBezTo>
                  <a:cubicBezTo>
                    <a:pt x="8653" y="17464"/>
                    <a:pt x="11480" y="0"/>
                    <a:pt x="11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0"/>
          <p:cNvGrpSpPr/>
          <p:nvPr/>
        </p:nvGrpSpPr>
        <p:grpSpPr>
          <a:xfrm>
            <a:off x="5947213" y="3074325"/>
            <a:ext cx="735800" cy="1188450"/>
            <a:chOff x="4526675" y="1397925"/>
            <a:chExt cx="735800" cy="1188450"/>
          </a:xfrm>
        </p:grpSpPr>
        <p:sp>
          <p:nvSpPr>
            <p:cNvPr id="1401" name="Google Shape;1401;p50"/>
            <p:cNvSpPr/>
            <p:nvPr/>
          </p:nvSpPr>
          <p:spPr>
            <a:xfrm>
              <a:off x="4622800" y="1612150"/>
              <a:ext cx="334875" cy="339075"/>
            </a:xfrm>
            <a:custGeom>
              <a:avLst/>
              <a:gdLst/>
              <a:ahLst/>
              <a:cxnLst/>
              <a:rect l="l" t="t" r="r" b="b"/>
              <a:pathLst>
                <a:path w="13395" h="13563" extrusionOk="0">
                  <a:moveTo>
                    <a:pt x="7850" y="0"/>
                  </a:moveTo>
                  <a:cubicBezTo>
                    <a:pt x="6790" y="0"/>
                    <a:pt x="5498" y="340"/>
                    <a:pt x="3923" y="1151"/>
                  </a:cubicBezTo>
                  <a:cubicBezTo>
                    <a:pt x="2197" y="2035"/>
                    <a:pt x="1" y="3248"/>
                    <a:pt x="1042" y="8353"/>
                  </a:cubicBezTo>
                  <a:cubicBezTo>
                    <a:pt x="1414" y="10160"/>
                    <a:pt x="3324" y="13562"/>
                    <a:pt x="6360" y="13562"/>
                  </a:cubicBezTo>
                  <a:cubicBezTo>
                    <a:pt x="8092" y="13562"/>
                    <a:pt x="10191" y="12454"/>
                    <a:pt x="12580" y="9308"/>
                  </a:cubicBezTo>
                  <a:cubicBezTo>
                    <a:pt x="12580" y="9308"/>
                    <a:pt x="13394" y="0"/>
                    <a:pt x="7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0"/>
            <p:cNvSpPr/>
            <p:nvPr/>
          </p:nvSpPr>
          <p:spPr>
            <a:xfrm>
              <a:off x="4526675" y="1397925"/>
              <a:ext cx="735800" cy="450325"/>
            </a:xfrm>
            <a:custGeom>
              <a:avLst/>
              <a:gdLst/>
              <a:ahLst/>
              <a:cxnLst/>
              <a:rect l="l" t="t" r="r" b="b"/>
              <a:pathLst>
                <a:path w="29432" h="18013" extrusionOk="0">
                  <a:moveTo>
                    <a:pt x="14231" y="0"/>
                  </a:moveTo>
                  <a:cubicBezTo>
                    <a:pt x="13207" y="0"/>
                    <a:pt x="12042" y="221"/>
                    <a:pt x="10735" y="721"/>
                  </a:cubicBezTo>
                  <a:cubicBezTo>
                    <a:pt x="9237" y="1305"/>
                    <a:pt x="8210" y="2775"/>
                    <a:pt x="8225" y="5954"/>
                  </a:cubicBezTo>
                  <a:cubicBezTo>
                    <a:pt x="7924" y="5884"/>
                    <a:pt x="7597" y="5855"/>
                    <a:pt x="7255" y="5840"/>
                  </a:cubicBezTo>
                  <a:cubicBezTo>
                    <a:pt x="7067" y="5829"/>
                    <a:pt x="6882" y="5824"/>
                    <a:pt x="6701" y="5824"/>
                  </a:cubicBezTo>
                  <a:cubicBezTo>
                    <a:pt x="2668" y="5824"/>
                    <a:pt x="245" y="8501"/>
                    <a:pt x="109" y="11517"/>
                  </a:cubicBezTo>
                  <a:cubicBezTo>
                    <a:pt x="0" y="13849"/>
                    <a:pt x="691" y="18012"/>
                    <a:pt x="5246" y="18012"/>
                  </a:cubicBezTo>
                  <a:cubicBezTo>
                    <a:pt x="5482" y="18012"/>
                    <a:pt x="5728" y="18001"/>
                    <a:pt x="5985" y="17978"/>
                  </a:cubicBezTo>
                  <a:cubicBezTo>
                    <a:pt x="6855" y="17892"/>
                    <a:pt x="7696" y="17635"/>
                    <a:pt x="8424" y="17236"/>
                  </a:cubicBezTo>
                  <a:cubicBezTo>
                    <a:pt x="10035" y="16337"/>
                    <a:pt x="11205" y="14740"/>
                    <a:pt x="11419" y="12743"/>
                  </a:cubicBezTo>
                  <a:cubicBezTo>
                    <a:pt x="12110" y="13207"/>
                    <a:pt x="12911" y="13505"/>
                    <a:pt x="13810" y="13505"/>
                  </a:cubicBezTo>
                  <a:cubicBezTo>
                    <a:pt x="14599" y="13505"/>
                    <a:pt x="15463" y="13276"/>
                    <a:pt x="16396" y="12729"/>
                  </a:cubicBezTo>
                  <a:cubicBezTo>
                    <a:pt x="16782" y="12501"/>
                    <a:pt x="17153" y="12244"/>
                    <a:pt x="17480" y="11959"/>
                  </a:cubicBezTo>
                  <a:cubicBezTo>
                    <a:pt x="18089" y="13819"/>
                    <a:pt x="19909" y="16571"/>
                    <a:pt x="22640" y="16571"/>
                  </a:cubicBezTo>
                  <a:cubicBezTo>
                    <a:pt x="23428" y="16571"/>
                    <a:pt x="24292" y="16342"/>
                    <a:pt x="25225" y="15795"/>
                  </a:cubicBezTo>
                  <a:cubicBezTo>
                    <a:pt x="27821" y="14283"/>
                    <a:pt x="29432" y="11231"/>
                    <a:pt x="28690" y="8308"/>
                  </a:cubicBezTo>
                  <a:cubicBezTo>
                    <a:pt x="27737" y="4595"/>
                    <a:pt x="25285" y="3715"/>
                    <a:pt x="23182" y="3715"/>
                  </a:cubicBezTo>
                  <a:cubicBezTo>
                    <a:pt x="21351" y="3715"/>
                    <a:pt x="19785" y="4382"/>
                    <a:pt x="19705" y="4429"/>
                  </a:cubicBezTo>
                  <a:cubicBezTo>
                    <a:pt x="19168" y="2045"/>
                    <a:pt x="17353" y="0"/>
                    <a:pt x="14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0"/>
            <p:cNvSpPr/>
            <p:nvPr/>
          </p:nvSpPr>
          <p:spPr>
            <a:xfrm>
              <a:off x="4880600" y="1593525"/>
              <a:ext cx="334100" cy="336825"/>
            </a:xfrm>
            <a:custGeom>
              <a:avLst/>
              <a:gdLst/>
              <a:ahLst/>
              <a:cxnLst/>
              <a:rect l="l" t="t" r="r" b="b"/>
              <a:pathLst>
                <a:path w="13364" h="13473" extrusionOk="0">
                  <a:moveTo>
                    <a:pt x="7490" y="0"/>
                  </a:moveTo>
                  <a:cubicBezTo>
                    <a:pt x="6411" y="0"/>
                    <a:pt x="5133" y="362"/>
                    <a:pt x="3623" y="1226"/>
                  </a:cubicBezTo>
                  <a:cubicBezTo>
                    <a:pt x="1" y="3308"/>
                    <a:pt x="742" y="8442"/>
                    <a:pt x="742" y="8442"/>
                  </a:cubicBezTo>
                  <a:cubicBezTo>
                    <a:pt x="742" y="8442"/>
                    <a:pt x="1341" y="9469"/>
                    <a:pt x="2368" y="10595"/>
                  </a:cubicBezTo>
                  <a:cubicBezTo>
                    <a:pt x="3603" y="11965"/>
                    <a:pt x="5464" y="13472"/>
                    <a:pt x="7651" y="13472"/>
                  </a:cubicBezTo>
                  <a:cubicBezTo>
                    <a:pt x="8267" y="13472"/>
                    <a:pt x="8909" y="13353"/>
                    <a:pt x="9570" y="13077"/>
                  </a:cubicBezTo>
                  <a:cubicBezTo>
                    <a:pt x="11981" y="12079"/>
                    <a:pt x="13363" y="9511"/>
                    <a:pt x="12950" y="6931"/>
                  </a:cubicBezTo>
                  <a:cubicBezTo>
                    <a:pt x="12936" y="6802"/>
                    <a:pt x="12907" y="6688"/>
                    <a:pt x="12893" y="6573"/>
                  </a:cubicBezTo>
                  <a:cubicBezTo>
                    <a:pt x="12382" y="3735"/>
                    <a:pt x="10958" y="0"/>
                    <a:pt x="7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4800025" y="1748575"/>
              <a:ext cx="375450" cy="837800"/>
            </a:xfrm>
            <a:custGeom>
              <a:avLst/>
              <a:gdLst/>
              <a:ahLst/>
              <a:cxnLst/>
              <a:rect l="l" t="t" r="r" b="b"/>
              <a:pathLst>
                <a:path w="15018" h="33512" extrusionOk="0">
                  <a:moveTo>
                    <a:pt x="13420" y="1"/>
                  </a:moveTo>
                  <a:lnTo>
                    <a:pt x="11338" y="4479"/>
                  </a:lnTo>
                  <a:lnTo>
                    <a:pt x="7002" y="5435"/>
                  </a:lnTo>
                  <a:lnTo>
                    <a:pt x="4464" y="8601"/>
                  </a:lnTo>
                  <a:cubicBezTo>
                    <a:pt x="5220" y="5349"/>
                    <a:pt x="7430" y="2839"/>
                    <a:pt x="8130" y="799"/>
                  </a:cubicBezTo>
                  <a:lnTo>
                    <a:pt x="6204" y="557"/>
                  </a:lnTo>
                  <a:cubicBezTo>
                    <a:pt x="6204" y="557"/>
                    <a:pt x="4977" y="2397"/>
                    <a:pt x="3965" y="5449"/>
                  </a:cubicBezTo>
                  <a:cubicBezTo>
                    <a:pt x="3537" y="6747"/>
                    <a:pt x="3138" y="8259"/>
                    <a:pt x="2895" y="9927"/>
                  </a:cubicBezTo>
                  <a:lnTo>
                    <a:pt x="1398" y="2482"/>
                  </a:lnTo>
                  <a:lnTo>
                    <a:pt x="200" y="2482"/>
                  </a:lnTo>
                  <a:cubicBezTo>
                    <a:pt x="0" y="4935"/>
                    <a:pt x="1712" y="10084"/>
                    <a:pt x="2410" y="12009"/>
                  </a:cubicBezTo>
                  <a:cubicBezTo>
                    <a:pt x="1868" y="18185"/>
                    <a:pt x="1811" y="26286"/>
                    <a:pt x="1326" y="32904"/>
                  </a:cubicBezTo>
                  <a:cubicBezTo>
                    <a:pt x="1800" y="33383"/>
                    <a:pt x="2924" y="33511"/>
                    <a:pt x="3987" y="33511"/>
                  </a:cubicBezTo>
                  <a:cubicBezTo>
                    <a:pt x="5199" y="33511"/>
                    <a:pt x="6333" y="33345"/>
                    <a:pt x="6333" y="33345"/>
                  </a:cubicBezTo>
                  <a:cubicBezTo>
                    <a:pt x="6333" y="33345"/>
                    <a:pt x="4279" y="13022"/>
                    <a:pt x="4207" y="10469"/>
                  </a:cubicBezTo>
                  <a:lnTo>
                    <a:pt x="7816" y="6719"/>
                  </a:lnTo>
                  <a:lnTo>
                    <a:pt x="12294" y="5121"/>
                  </a:lnTo>
                  <a:lnTo>
                    <a:pt x="15018" y="472"/>
                  </a:lnTo>
                  <a:lnTo>
                    <a:pt x="13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4884325" y="2091425"/>
              <a:ext cx="42275" cy="459400"/>
            </a:xfrm>
            <a:custGeom>
              <a:avLst/>
              <a:gdLst/>
              <a:ahLst/>
              <a:cxnLst/>
              <a:rect l="l" t="t" r="r" b="b"/>
              <a:pathLst>
                <a:path w="1691" h="18376" extrusionOk="0">
                  <a:moveTo>
                    <a:pt x="264" y="1"/>
                  </a:moveTo>
                  <a:cubicBezTo>
                    <a:pt x="0" y="1"/>
                    <a:pt x="758" y="8259"/>
                    <a:pt x="692" y="8478"/>
                  </a:cubicBezTo>
                  <a:cubicBezTo>
                    <a:pt x="878" y="11416"/>
                    <a:pt x="1092" y="15381"/>
                    <a:pt x="1392" y="18277"/>
                  </a:cubicBezTo>
                  <a:cubicBezTo>
                    <a:pt x="1436" y="18349"/>
                    <a:pt x="1489" y="18375"/>
                    <a:pt x="1538" y="18375"/>
                  </a:cubicBezTo>
                  <a:cubicBezTo>
                    <a:pt x="1615" y="18375"/>
                    <a:pt x="1682" y="18309"/>
                    <a:pt x="1691" y="18248"/>
                  </a:cubicBezTo>
                  <a:cubicBezTo>
                    <a:pt x="1092" y="12486"/>
                    <a:pt x="1063" y="6025"/>
                    <a:pt x="379" y="278"/>
                  </a:cubicBezTo>
                  <a:cubicBezTo>
                    <a:pt x="328" y="87"/>
                    <a:pt x="291"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0"/>
            <p:cNvSpPr/>
            <p:nvPr/>
          </p:nvSpPr>
          <p:spPr>
            <a:xfrm>
              <a:off x="4861475" y="2203975"/>
              <a:ext cx="23050" cy="348825"/>
            </a:xfrm>
            <a:custGeom>
              <a:avLst/>
              <a:gdLst/>
              <a:ahLst/>
              <a:cxnLst/>
              <a:rect l="l" t="t" r="r" b="b"/>
              <a:pathLst>
                <a:path w="922" h="13953" extrusionOk="0">
                  <a:moveTo>
                    <a:pt x="110" y="1"/>
                  </a:moveTo>
                  <a:cubicBezTo>
                    <a:pt x="1" y="1"/>
                    <a:pt x="87" y="1353"/>
                    <a:pt x="109" y="1523"/>
                  </a:cubicBezTo>
                  <a:cubicBezTo>
                    <a:pt x="266" y="3192"/>
                    <a:pt x="323" y="4875"/>
                    <a:pt x="338" y="6572"/>
                  </a:cubicBezTo>
                  <a:cubicBezTo>
                    <a:pt x="366" y="8983"/>
                    <a:pt x="323" y="11407"/>
                    <a:pt x="281" y="13832"/>
                  </a:cubicBezTo>
                  <a:cubicBezTo>
                    <a:pt x="325" y="13920"/>
                    <a:pt x="383" y="13953"/>
                    <a:pt x="438" y="13953"/>
                  </a:cubicBezTo>
                  <a:cubicBezTo>
                    <a:pt x="506" y="13953"/>
                    <a:pt x="570" y="13901"/>
                    <a:pt x="594" y="13846"/>
                  </a:cubicBezTo>
                  <a:cubicBezTo>
                    <a:pt x="608" y="9354"/>
                    <a:pt x="922" y="4775"/>
                    <a:pt x="237" y="312"/>
                  </a:cubicBezTo>
                  <a:cubicBezTo>
                    <a:pt x="179" y="90"/>
                    <a:pt x="13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412" name="Google Shape;1412;p51"/>
          <p:cNvSpPr txBox="1">
            <a:spLocks noGrp="1"/>
          </p:cNvSpPr>
          <p:nvPr>
            <p:ph type="body" idx="1"/>
          </p:nvPr>
        </p:nvSpPr>
        <p:spPr>
          <a:xfrm>
            <a:off x="720000" y="1139550"/>
            <a:ext cx="3841500" cy="24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b="1"/>
              <a:t>Vectors</a:t>
            </a:r>
            <a:endParaRPr>
              <a:uFill>
                <a:noFill/>
              </a:uFill>
              <a:hlinkClick r:id="rId3"/>
            </a:endParaRPr>
          </a:p>
          <a:p>
            <a:pPr marL="241300" lvl="0" indent="-203200" algn="l" rtl="0">
              <a:spcBef>
                <a:spcPts val="1000"/>
              </a:spcBef>
              <a:spcAft>
                <a:spcPts val="0"/>
              </a:spcAft>
              <a:buSzPts val="1200"/>
              <a:buChar char="●"/>
            </a:pPr>
            <a:r>
              <a:rPr lang="en" u="sng">
                <a:hlinkClick r:id="rId4"/>
              </a:rPr>
              <a:t>Flat design camping adventure facebook cover</a:t>
            </a:r>
            <a:endParaRPr>
              <a:uFill>
                <a:noFill/>
              </a:uFill>
              <a:hlinkClick r:id="rId5"/>
            </a:endParaRPr>
          </a:p>
          <a:p>
            <a:pPr marL="241300" lvl="0" indent="-203200" algn="l" rtl="0">
              <a:spcBef>
                <a:spcPts val="0"/>
              </a:spcBef>
              <a:spcAft>
                <a:spcPts val="0"/>
              </a:spcAft>
              <a:buSzPts val="1200"/>
              <a:buChar char="●"/>
            </a:pPr>
            <a:r>
              <a:rPr lang="en" u="sng">
                <a:hlinkClick r:id="rId6"/>
              </a:rPr>
              <a:t>Flat design camping adventure landing page</a:t>
            </a:r>
            <a:endParaRPr/>
          </a:p>
          <a:p>
            <a:pPr marL="241300" lvl="0" indent="-203200" algn="l" rtl="0">
              <a:spcBef>
                <a:spcPts val="0"/>
              </a:spcBef>
              <a:spcAft>
                <a:spcPts val="0"/>
              </a:spcAft>
              <a:buSzPts val="1200"/>
              <a:buChar char="●"/>
            </a:pPr>
            <a:r>
              <a:rPr lang="en" u="sng">
                <a:hlinkClick r:id="rId7"/>
              </a:rPr>
              <a:t>Flat design camping adventure facebook post</a:t>
            </a:r>
            <a:endParaRPr>
              <a:uFill>
                <a:noFill/>
              </a:uFill>
              <a:hlinkClick r:id="rId8"/>
            </a:endParaRPr>
          </a:p>
          <a:p>
            <a:pPr marL="241300" lvl="0" indent="-203200" algn="l" rtl="0">
              <a:spcBef>
                <a:spcPts val="0"/>
              </a:spcBef>
              <a:spcAft>
                <a:spcPts val="0"/>
              </a:spcAft>
              <a:buSzPts val="1200"/>
              <a:buChar char="●"/>
            </a:pPr>
            <a:r>
              <a:rPr lang="en" u="sng">
                <a:hlinkClick r:id="rId9"/>
              </a:rPr>
              <a:t>Flat design camping adventure twitter header</a:t>
            </a:r>
            <a:endParaRPr/>
          </a:p>
          <a:p>
            <a:pPr marL="241300" lvl="0" indent="-203200" algn="l" rtl="0">
              <a:spcBef>
                <a:spcPts val="0"/>
              </a:spcBef>
              <a:spcAft>
                <a:spcPts val="0"/>
              </a:spcAft>
              <a:buSzPts val="1200"/>
              <a:buChar char="●"/>
            </a:pPr>
            <a:r>
              <a:rPr lang="en" u="sng">
                <a:hlinkClick r:id="rId10"/>
              </a:rPr>
              <a:t>Flat design camping adventure twitch banner</a:t>
            </a:r>
            <a:endParaRPr>
              <a:uFill>
                <a:noFill/>
              </a:uFill>
              <a:hlinkClick r:id="rId11"/>
            </a:endParaRPr>
          </a:p>
          <a:p>
            <a:pPr marL="241300" lvl="0" indent="-203200" algn="l" rtl="0">
              <a:spcBef>
                <a:spcPts val="0"/>
              </a:spcBef>
              <a:spcAft>
                <a:spcPts val="0"/>
              </a:spcAft>
              <a:buSzPts val="1200"/>
              <a:buChar char="●"/>
            </a:pPr>
            <a:r>
              <a:rPr lang="en" u="sng">
                <a:hlinkClick r:id="rId12"/>
              </a:rPr>
              <a:t>Flat design camping adventure youtube</a:t>
            </a:r>
            <a:endParaRPr>
              <a:uFill>
                <a:noFill/>
              </a:uFill>
              <a:hlinkClick r:id="rId13"/>
            </a:endParaRPr>
          </a:p>
          <a:p>
            <a:pPr marL="241300" lvl="0" indent="-203200" algn="l" rtl="0">
              <a:spcBef>
                <a:spcPts val="0"/>
              </a:spcBef>
              <a:spcAft>
                <a:spcPts val="0"/>
              </a:spcAft>
              <a:buSzPts val="1200"/>
              <a:buChar char="●"/>
            </a:pPr>
            <a:r>
              <a:rPr lang="en" u="sng">
                <a:hlinkClick r:id="rId14"/>
              </a:rPr>
              <a:t>Flat design camping adventure twitch</a:t>
            </a:r>
            <a:endParaRPr/>
          </a:p>
          <a:p>
            <a:pPr marL="241300" lvl="0" indent="-203200" algn="l" rtl="0">
              <a:spcBef>
                <a:spcPts val="0"/>
              </a:spcBef>
              <a:spcAft>
                <a:spcPts val="0"/>
              </a:spcAft>
              <a:buSzPts val="1200"/>
              <a:buChar char="●"/>
            </a:pPr>
            <a:r>
              <a:rPr lang="en" u="sng">
                <a:hlinkClick r:id="rId15"/>
              </a:rPr>
              <a:t>Flat design camping adventure youtube channel</a:t>
            </a:r>
            <a:endParaRPr/>
          </a:p>
        </p:txBody>
      </p:sp>
      <p:sp>
        <p:nvSpPr>
          <p:cNvPr id="1413" name="Google Shape;1413;p51"/>
          <p:cNvSpPr txBox="1">
            <a:spLocks noGrp="1"/>
          </p:cNvSpPr>
          <p:nvPr>
            <p:ph type="body" idx="2"/>
          </p:nvPr>
        </p:nvSpPr>
        <p:spPr>
          <a:xfrm>
            <a:off x="4582575" y="1139550"/>
            <a:ext cx="3841500" cy="24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Photos</a:t>
            </a:r>
            <a:endParaRPr b="1"/>
          </a:p>
          <a:p>
            <a:pPr marL="241300" lvl="0" indent="-203200" algn="l" rtl="0">
              <a:spcBef>
                <a:spcPts val="1000"/>
              </a:spcBef>
              <a:spcAft>
                <a:spcPts val="0"/>
              </a:spcAft>
              <a:buSzPts val="1200"/>
              <a:buFont typeface="Albert Sans Light"/>
              <a:buChar char="●"/>
            </a:pPr>
            <a:r>
              <a:rPr lang="en" u="sng">
                <a:hlinkClick r:id="rId16"/>
              </a:rPr>
              <a:t>Full shot people wearing backpacks</a:t>
            </a:r>
            <a:endParaRPr>
              <a:uFill>
                <a:noFill/>
              </a:uFill>
              <a:hlinkClick r:id="rId17"/>
            </a:endParaRPr>
          </a:p>
          <a:p>
            <a:pPr marL="241300" lvl="0" indent="-203200" algn="l" rtl="0">
              <a:spcBef>
                <a:spcPts val="0"/>
              </a:spcBef>
              <a:spcAft>
                <a:spcPts val="0"/>
              </a:spcAft>
              <a:buSzPts val="1200"/>
              <a:buFont typeface="Albert Sans Light"/>
              <a:buChar char="●"/>
            </a:pPr>
            <a:r>
              <a:rPr lang="en" u="sng">
                <a:solidFill>
                  <a:schemeClr val="hlink"/>
                </a:solidFill>
                <a:hlinkClick r:id="rId18"/>
              </a:rPr>
              <a:t>Front view cute couple outdoors</a:t>
            </a:r>
            <a:endParaRPr>
              <a:uFill>
                <a:noFill/>
              </a:uFill>
              <a:hlinkClick r:id="rId19"/>
            </a:endParaRPr>
          </a:p>
          <a:p>
            <a:pPr marL="241300" lvl="0" indent="-203200" algn="l" rtl="0">
              <a:spcBef>
                <a:spcPts val="0"/>
              </a:spcBef>
              <a:spcAft>
                <a:spcPts val="0"/>
              </a:spcAft>
              <a:buSzPts val="1200"/>
              <a:buFont typeface="Albert Sans Light"/>
              <a:buChar char="●"/>
            </a:pPr>
            <a:r>
              <a:rPr lang="en" u="sng">
                <a:hlinkClick r:id="rId20"/>
              </a:rPr>
              <a:t>Courageous kids playing in an adventure park</a:t>
            </a:r>
            <a:endParaRPr>
              <a:uFill>
                <a:noFill/>
              </a:uFill>
              <a:hlinkClick r:id="rId21"/>
            </a:endParaRPr>
          </a:p>
          <a:p>
            <a:pPr marL="241300" lvl="0" indent="-203200" algn="l" rtl="0">
              <a:spcBef>
                <a:spcPts val="0"/>
              </a:spcBef>
              <a:spcAft>
                <a:spcPts val="0"/>
              </a:spcAft>
              <a:buSzPts val="1200"/>
              <a:buFont typeface="Albert Sans Light"/>
              <a:buChar char="●"/>
            </a:pPr>
            <a:r>
              <a:rPr lang="en" u="sng">
                <a:hlinkClick r:id="rId22"/>
              </a:rPr>
              <a:t>Females in kayak taking selfie</a:t>
            </a:r>
            <a:endParaRPr/>
          </a:p>
          <a:p>
            <a:pPr marL="241300" lvl="0" indent="-203200" algn="l" rtl="0">
              <a:spcBef>
                <a:spcPts val="0"/>
              </a:spcBef>
              <a:spcAft>
                <a:spcPts val="0"/>
              </a:spcAft>
              <a:buSzPts val="1200"/>
              <a:buChar char="●"/>
            </a:pPr>
            <a:r>
              <a:rPr lang="en" u="sng">
                <a:solidFill>
                  <a:schemeClr val="hlink"/>
                </a:solidFill>
                <a:hlinkClick r:id="rId23"/>
              </a:rPr>
              <a:t>Woman sitting outdoors high angle</a:t>
            </a:r>
            <a:endParaRPr>
              <a:uFill>
                <a:noFill/>
              </a:uFill>
              <a:hlinkClick r:id="rId24"/>
            </a:endParaRPr>
          </a:p>
          <a:p>
            <a:pPr marL="241300" lvl="0" indent="-209550" algn="l" rtl="0">
              <a:spcBef>
                <a:spcPts val="0"/>
              </a:spcBef>
              <a:spcAft>
                <a:spcPts val="0"/>
              </a:spcAft>
              <a:buSzPts val="1300"/>
              <a:buChar char="●"/>
            </a:pPr>
            <a:r>
              <a:rPr lang="en" u="sng">
                <a:solidFill>
                  <a:schemeClr val="hlink"/>
                </a:solidFill>
                <a:hlinkClick r:id="rId25"/>
              </a:rPr>
              <a:t>Smiley man wearing backpack</a:t>
            </a:r>
            <a:endParaRPr/>
          </a:p>
          <a:p>
            <a:pPr marL="241300" lvl="0" indent="-209550" algn="l" rtl="0">
              <a:spcBef>
                <a:spcPts val="0"/>
              </a:spcBef>
              <a:spcAft>
                <a:spcPts val="0"/>
              </a:spcAft>
              <a:buSzPts val="1300"/>
              <a:buChar char="●"/>
            </a:pPr>
            <a:r>
              <a:rPr lang="en" u="sng">
                <a:solidFill>
                  <a:schemeClr val="hlink"/>
                </a:solidFill>
                <a:hlinkClick r:id="rId26"/>
              </a:rPr>
              <a:t>Front view kid holding binoculars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7"/>
        <p:cNvGrpSpPr/>
        <p:nvPr/>
      </p:nvGrpSpPr>
      <p:grpSpPr>
        <a:xfrm>
          <a:off x="0" y="0"/>
          <a:ext cx="0" cy="0"/>
          <a:chOff x="0" y="0"/>
          <a:chExt cx="0" cy="0"/>
        </a:xfrm>
      </p:grpSpPr>
      <p:sp>
        <p:nvSpPr>
          <p:cNvPr id="1418" name="Google Shape;1418;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19" name="Google Shape;1419;p5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3"/>
        <p:cNvGrpSpPr/>
        <p:nvPr/>
      </p:nvGrpSpPr>
      <p:grpSpPr>
        <a:xfrm>
          <a:off x="0" y="0"/>
          <a:ext cx="0" cy="0"/>
          <a:chOff x="0" y="0"/>
          <a:chExt cx="0" cy="0"/>
        </a:xfrm>
      </p:grpSpPr>
      <p:sp>
        <p:nvSpPr>
          <p:cNvPr id="1424" name="Google Shape;1424;p5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425" name="Google Shape;1425;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9"/>
        <p:cNvGrpSpPr/>
        <p:nvPr/>
      </p:nvGrpSpPr>
      <p:grpSpPr>
        <a:xfrm>
          <a:off x="0" y="0"/>
          <a:ext cx="0" cy="0"/>
          <a:chOff x="0" y="0"/>
          <a:chExt cx="0" cy="0"/>
        </a:xfrm>
      </p:grpSpPr>
      <p:sp>
        <p:nvSpPr>
          <p:cNvPr id="1430" name="Google Shape;1430;p5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Ubuntu</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https://fonts.google.com/specimen/Ubuntu</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431" name="Google Shape;1431;p54"/>
          <p:cNvSpPr/>
          <p:nvPr/>
        </p:nvSpPr>
        <p:spPr>
          <a:xfrm>
            <a:off x="2052650" y="2947175"/>
            <a:ext cx="791400" cy="754200"/>
          </a:xfrm>
          <a:prstGeom prst="roundRect">
            <a:avLst>
              <a:gd name="adj" fmla="val 16667"/>
            </a:avLst>
          </a:prstGeom>
          <a:solidFill>
            <a:srgbClr val="104C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114470" y="2947175"/>
            <a:ext cx="791400" cy="754200"/>
          </a:xfrm>
          <a:prstGeom prst="roundRect">
            <a:avLst>
              <a:gd name="adj" fmla="val 16667"/>
            </a:avLst>
          </a:prstGeom>
          <a:solidFill>
            <a:srgbClr val="D4EE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4176289" y="2947175"/>
            <a:ext cx="791400" cy="754200"/>
          </a:xfrm>
          <a:prstGeom prst="roundRect">
            <a:avLst>
              <a:gd name="adj" fmla="val 16667"/>
            </a:avLst>
          </a:prstGeom>
          <a:solidFill>
            <a:srgbClr val="73A2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#104c4e</a:t>
            </a:r>
            <a:endParaRPr sz="1000">
              <a:solidFill>
                <a:srgbClr val="FFFFFF"/>
              </a:solidFill>
            </a:endParaRPr>
          </a:p>
        </p:txBody>
      </p:sp>
      <p:sp>
        <p:nvSpPr>
          <p:cNvPr id="1435" name="Google Shape;1435;p5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#d4eed9</a:t>
            </a:r>
            <a:endParaRPr sz="1000">
              <a:solidFill>
                <a:schemeClr val="dk1"/>
              </a:solidFill>
            </a:endParaRPr>
          </a:p>
        </p:txBody>
      </p:sp>
      <p:sp>
        <p:nvSpPr>
          <p:cNvPr id="1436" name="Google Shape;1436;p5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#73a2a8</a:t>
            </a:r>
            <a:endParaRPr sz="1000">
              <a:solidFill>
                <a:srgbClr val="FFFFFF"/>
              </a:solidFill>
            </a:endParaRPr>
          </a:p>
        </p:txBody>
      </p:sp>
      <p:sp>
        <p:nvSpPr>
          <p:cNvPr id="1437" name="Google Shape;1437;p54"/>
          <p:cNvSpPr/>
          <p:nvPr/>
        </p:nvSpPr>
        <p:spPr>
          <a:xfrm>
            <a:off x="5238125" y="2947175"/>
            <a:ext cx="791400" cy="754200"/>
          </a:xfrm>
          <a:prstGeom prst="roundRect">
            <a:avLst>
              <a:gd name="adj" fmla="val 16667"/>
            </a:avLst>
          </a:prstGeom>
          <a:solidFill>
            <a:srgbClr val="461A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#461a2e</a:t>
            </a:r>
            <a:endParaRPr sz="1000">
              <a:solidFill>
                <a:srgbClr val="FFFFFF"/>
              </a:solidFill>
            </a:endParaRPr>
          </a:p>
        </p:txBody>
      </p:sp>
      <p:sp>
        <p:nvSpPr>
          <p:cNvPr id="1439" name="Google Shape;1439;p54"/>
          <p:cNvSpPr/>
          <p:nvPr/>
        </p:nvSpPr>
        <p:spPr>
          <a:xfrm>
            <a:off x="2052650" y="3878275"/>
            <a:ext cx="791400" cy="754200"/>
          </a:xfrm>
          <a:prstGeom prst="roundRect">
            <a:avLst>
              <a:gd name="adj" fmla="val 16667"/>
            </a:avLst>
          </a:prstGeom>
          <a:solidFill>
            <a:srgbClr val="944B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3114470" y="3878275"/>
            <a:ext cx="791400" cy="754200"/>
          </a:xfrm>
          <a:prstGeom prst="roundRect">
            <a:avLst>
              <a:gd name="adj" fmla="val 16667"/>
            </a:avLst>
          </a:prstGeom>
          <a:solidFill>
            <a:srgbClr val="FF6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4176289" y="3878275"/>
            <a:ext cx="791400" cy="754200"/>
          </a:xfrm>
          <a:prstGeom prst="roundRect">
            <a:avLst>
              <a:gd name="adj" fmla="val 16667"/>
            </a:avLst>
          </a:prstGeom>
          <a:solidFill>
            <a:srgbClr val="FF90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#944b72</a:t>
            </a:r>
            <a:endParaRPr sz="1000">
              <a:solidFill>
                <a:srgbClr val="FFFFFF"/>
              </a:solidFill>
            </a:endParaRPr>
          </a:p>
        </p:txBody>
      </p:sp>
      <p:sp>
        <p:nvSpPr>
          <p:cNvPr id="1443" name="Google Shape;1443;p5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#ff6000</a:t>
            </a:r>
            <a:endParaRPr sz="1000">
              <a:solidFill>
                <a:srgbClr val="FFFFFF"/>
              </a:solidFill>
            </a:endParaRPr>
          </a:p>
        </p:txBody>
      </p:sp>
      <p:sp>
        <p:nvSpPr>
          <p:cNvPr id="1444" name="Google Shape;1444;p5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#ff9047</a:t>
            </a:r>
            <a:endParaRPr sz="1000">
              <a:solidFill>
                <a:srgbClr val="FFFFFF"/>
              </a:solidFill>
            </a:endParaRPr>
          </a:p>
        </p:txBody>
      </p:sp>
      <p:sp>
        <p:nvSpPr>
          <p:cNvPr id="1445" name="Google Shape;1445;p54"/>
          <p:cNvSpPr/>
          <p:nvPr/>
        </p:nvSpPr>
        <p:spPr>
          <a:xfrm>
            <a:off x="5238125" y="3878275"/>
            <a:ext cx="791400" cy="754200"/>
          </a:xfrm>
          <a:prstGeom prst="roundRect">
            <a:avLst>
              <a:gd name="adj" fmla="val 16667"/>
            </a:avLst>
          </a:prstGeom>
          <a:solidFill>
            <a:srgbClr val="FFB73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#ffb731</a:t>
            </a:r>
            <a:endParaRPr sz="1000">
              <a:solidFill>
                <a:srgbClr val="FFFFFF"/>
              </a:solidFill>
            </a:endParaRPr>
          </a:p>
        </p:txBody>
      </p:sp>
      <p:sp>
        <p:nvSpPr>
          <p:cNvPr id="1447" name="Google Shape;1447;p54"/>
          <p:cNvSpPr/>
          <p:nvPr/>
        </p:nvSpPr>
        <p:spPr>
          <a:xfrm>
            <a:off x="6299950" y="2947175"/>
            <a:ext cx="791400" cy="754200"/>
          </a:xfrm>
          <a:prstGeom prst="roundRect">
            <a:avLst>
              <a:gd name="adj" fmla="val 16667"/>
            </a:avLst>
          </a:prstGeom>
          <a:solidFill>
            <a:srgbClr val="5E25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#5e253f</a:t>
            </a:r>
            <a:endParaRPr sz="1000">
              <a:solidFill>
                <a:srgbClr val="FFFFFF"/>
              </a:solidFill>
            </a:endParaRPr>
          </a:p>
        </p:txBody>
      </p:sp>
      <p:sp>
        <p:nvSpPr>
          <p:cNvPr id="1449" name="Google Shape;1449;p54"/>
          <p:cNvSpPr/>
          <p:nvPr/>
        </p:nvSpPr>
        <p:spPr>
          <a:xfrm>
            <a:off x="6299950"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51" name="Google Shape;145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5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457" name="Google Shape;145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458" name="Google Shape;1458;p5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459" name="Google Shape;1459;p5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460" name="Google Shape;1460;p5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461" name="Google Shape;1461;p5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462" name="Google Shape;1462;p5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463" name="Google Shape;1463;p5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464" name="Google Shape;1464;p5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465" name="Google Shape;1465;p5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466" name="Google Shape;1466;p5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467" name="Google Shape;1467;p5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56"/>
          <p:cNvGrpSpPr/>
          <p:nvPr/>
        </p:nvGrpSpPr>
        <p:grpSpPr>
          <a:xfrm>
            <a:off x="5048544" y="3019584"/>
            <a:ext cx="442841" cy="514271"/>
            <a:chOff x="4727025" y="1332775"/>
            <a:chExt cx="59900" cy="69625"/>
          </a:xfrm>
        </p:grpSpPr>
        <p:sp>
          <p:nvSpPr>
            <p:cNvPr id="1473" name="Google Shape;1473;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6"/>
          <p:cNvGrpSpPr/>
          <p:nvPr/>
        </p:nvGrpSpPr>
        <p:grpSpPr>
          <a:xfrm>
            <a:off x="5723860" y="2267072"/>
            <a:ext cx="500909" cy="500899"/>
            <a:chOff x="4820425" y="1329900"/>
            <a:chExt cx="70175" cy="70350"/>
          </a:xfrm>
        </p:grpSpPr>
        <p:sp>
          <p:nvSpPr>
            <p:cNvPr id="1476" name="Google Shape;1476;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6"/>
          <p:cNvGrpSpPr/>
          <p:nvPr/>
        </p:nvGrpSpPr>
        <p:grpSpPr>
          <a:xfrm>
            <a:off x="6376484" y="2278862"/>
            <a:ext cx="538135" cy="493119"/>
            <a:chOff x="4903200" y="1331525"/>
            <a:chExt cx="73575" cy="67425"/>
          </a:xfrm>
        </p:grpSpPr>
        <p:sp>
          <p:nvSpPr>
            <p:cNvPr id="1481" name="Google Shape;1481;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6"/>
          <p:cNvGrpSpPr/>
          <p:nvPr/>
        </p:nvGrpSpPr>
        <p:grpSpPr>
          <a:xfrm>
            <a:off x="5636435" y="3020840"/>
            <a:ext cx="544563" cy="511895"/>
            <a:chOff x="4815575" y="1416800"/>
            <a:chExt cx="73750" cy="71400"/>
          </a:xfrm>
        </p:grpSpPr>
        <p:sp>
          <p:nvSpPr>
            <p:cNvPr id="1484" name="Google Shape;1484;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56"/>
          <p:cNvGrpSpPr/>
          <p:nvPr/>
        </p:nvGrpSpPr>
        <p:grpSpPr>
          <a:xfrm>
            <a:off x="6333060" y="3020546"/>
            <a:ext cx="602914" cy="512477"/>
            <a:chOff x="4902475" y="1418875"/>
            <a:chExt cx="74500" cy="63775"/>
          </a:xfrm>
        </p:grpSpPr>
        <p:sp>
          <p:nvSpPr>
            <p:cNvPr id="1488" name="Google Shape;1488;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6"/>
          <p:cNvGrpSpPr/>
          <p:nvPr/>
        </p:nvGrpSpPr>
        <p:grpSpPr>
          <a:xfrm>
            <a:off x="5748932" y="3759785"/>
            <a:ext cx="515391" cy="525699"/>
            <a:chOff x="4818100" y="1507675"/>
            <a:chExt cx="71225" cy="71625"/>
          </a:xfrm>
        </p:grpSpPr>
        <p:sp>
          <p:nvSpPr>
            <p:cNvPr id="1491" name="Google Shape;1491;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56"/>
          <p:cNvGrpSpPr/>
          <p:nvPr/>
        </p:nvGrpSpPr>
        <p:grpSpPr>
          <a:xfrm>
            <a:off x="5087034" y="3781317"/>
            <a:ext cx="522956" cy="489869"/>
            <a:chOff x="4721450" y="1509475"/>
            <a:chExt cx="79350" cy="74325"/>
          </a:xfrm>
        </p:grpSpPr>
        <p:sp>
          <p:nvSpPr>
            <p:cNvPr id="1496" name="Google Shape;1496;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56"/>
          <p:cNvGrpSpPr/>
          <p:nvPr/>
        </p:nvGrpSpPr>
        <p:grpSpPr>
          <a:xfrm>
            <a:off x="6410277" y="3761069"/>
            <a:ext cx="525704" cy="535436"/>
            <a:chOff x="4906800" y="1507500"/>
            <a:chExt cx="70350" cy="71075"/>
          </a:xfrm>
        </p:grpSpPr>
        <p:sp>
          <p:nvSpPr>
            <p:cNvPr id="1501" name="Google Shape;1501;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6"/>
          <p:cNvGrpSpPr/>
          <p:nvPr/>
        </p:nvGrpSpPr>
        <p:grpSpPr>
          <a:xfrm>
            <a:off x="4443099" y="2267050"/>
            <a:ext cx="508054" cy="508095"/>
            <a:chOff x="3736598" y="2170606"/>
            <a:chExt cx="404889" cy="404889"/>
          </a:xfrm>
        </p:grpSpPr>
        <p:sp>
          <p:nvSpPr>
            <p:cNvPr id="1507" name="Google Shape;1507;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6"/>
          <p:cNvGrpSpPr/>
          <p:nvPr/>
        </p:nvGrpSpPr>
        <p:grpSpPr>
          <a:xfrm>
            <a:off x="3731139" y="2267145"/>
            <a:ext cx="575790" cy="507904"/>
            <a:chOff x="3161917" y="2170682"/>
            <a:chExt cx="458870" cy="404737"/>
          </a:xfrm>
        </p:grpSpPr>
        <p:sp>
          <p:nvSpPr>
            <p:cNvPr id="1512" name="Google Shape;1512;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56"/>
          <p:cNvGrpSpPr/>
          <p:nvPr/>
        </p:nvGrpSpPr>
        <p:grpSpPr>
          <a:xfrm>
            <a:off x="3758669" y="3027517"/>
            <a:ext cx="520730" cy="498567"/>
            <a:chOff x="3179914" y="2889488"/>
            <a:chExt cx="422876" cy="404911"/>
          </a:xfrm>
        </p:grpSpPr>
        <p:sp>
          <p:nvSpPr>
            <p:cNvPr id="1516" name="Google Shape;1516;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56"/>
          <p:cNvGrpSpPr/>
          <p:nvPr/>
        </p:nvGrpSpPr>
        <p:grpSpPr>
          <a:xfrm>
            <a:off x="4387349" y="3027477"/>
            <a:ext cx="516145" cy="498648"/>
            <a:chOff x="3729467" y="2889422"/>
            <a:chExt cx="419153" cy="404977"/>
          </a:xfrm>
        </p:grpSpPr>
        <p:sp>
          <p:nvSpPr>
            <p:cNvPr id="1523" name="Google Shape;1523;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5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6"/>
          <p:cNvGrpSpPr/>
          <p:nvPr/>
        </p:nvGrpSpPr>
        <p:grpSpPr>
          <a:xfrm>
            <a:off x="7107677" y="2474362"/>
            <a:ext cx="166473" cy="141497"/>
            <a:chOff x="4660325" y="1866850"/>
            <a:chExt cx="68350" cy="58100"/>
          </a:xfrm>
        </p:grpSpPr>
        <p:sp>
          <p:nvSpPr>
            <p:cNvPr id="1535" name="Google Shape;1535;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6"/>
          <p:cNvGrpSpPr/>
          <p:nvPr/>
        </p:nvGrpSpPr>
        <p:grpSpPr>
          <a:xfrm>
            <a:off x="7417022" y="2500086"/>
            <a:ext cx="162515" cy="90049"/>
            <a:chOff x="4791775" y="1877500"/>
            <a:chExt cx="66725" cy="36975"/>
          </a:xfrm>
        </p:grpSpPr>
        <p:sp>
          <p:nvSpPr>
            <p:cNvPr id="1538" name="Google Shape;1538;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56"/>
          <p:cNvGrpSpPr/>
          <p:nvPr/>
        </p:nvGrpSpPr>
        <p:grpSpPr>
          <a:xfrm>
            <a:off x="7738734" y="2500086"/>
            <a:ext cx="144979" cy="90049"/>
            <a:chOff x="4923925" y="1877500"/>
            <a:chExt cx="59525" cy="36975"/>
          </a:xfrm>
        </p:grpSpPr>
        <p:sp>
          <p:nvSpPr>
            <p:cNvPr id="1541" name="Google Shape;1541;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56"/>
          <p:cNvGrpSpPr/>
          <p:nvPr/>
        </p:nvGrpSpPr>
        <p:grpSpPr>
          <a:xfrm>
            <a:off x="8033226" y="2482277"/>
            <a:ext cx="141447" cy="125667"/>
            <a:chOff x="5058450" y="1870100"/>
            <a:chExt cx="58075" cy="51600"/>
          </a:xfrm>
        </p:grpSpPr>
        <p:sp>
          <p:nvSpPr>
            <p:cNvPr id="1544" name="Google Shape;1544;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6"/>
          <p:cNvGrpSpPr/>
          <p:nvPr/>
        </p:nvGrpSpPr>
        <p:grpSpPr>
          <a:xfrm>
            <a:off x="7447741" y="2904685"/>
            <a:ext cx="101077" cy="107645"/>
            <a:chOff x="4811425" y="2065025"/>
            <a:chExt cx="41500" cy="44200"/>
          </a:xfrm>
        </p:grpSpPr>
        <p:sp>
          <p:nvSpPr>
            <p:cNvPr id="1547" name="Google Shape;1547;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6"/>
          <p:cNvGrpSpPr/>
          <p:nvPr/>
        </p:nvGrpSpPr>
        <p:grpSpPr>
          <a:xfrm>
            <a:off x="7740178" y="2904898"/>
            <a:ext cx="120867" cy="107218"/>
            <a:chOff x="4929875" y="2065025"/>
            <a:chExt cx="49625" cy="44025"/>
          </a:xfrm>
        </p:grpSpPr>
        <p:sp>
          <p:nvSpPr>
            <p:cNvPr id="1550" name="Google Shape;1550;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56"/>
          <p:cNvGrpSpPr/>
          <p:nvPr/>
        </p:nvGrpSpPr>
        <p:grpSpPr>
          <a:xfrm>
            <a:off x="8068847" y="2907912"/>
            <a:ext cx="70206" cy="101191"/>
            <a:chOff x="5083925" y="2066350"/>
            <a:chExt cx="28825" cy="41550"/>
          </a:xfrm>
        </p:grpSpPr>
        <p:sp>
          <p:nvSpPr>
            <p:cNvPr id="1553" name="Google Shape;1553;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56"/>
          <p:cNvGrpSpPr/>
          <p:nvPr/>
        </p:nvGrpSpPr>
        <p:grpSpPr>
          <a:xfrm>
            <a:off x="7100401" y="2923559"/>
            <a:ext cx="181026" cy="69896"/>
            <a:chOff x="4659775" y="2072775"/>
            <a:chExt cx="74325" cy="28700"/>
          </a:xfrm>
        </p:grpSpPr>
        <p:sp>
          <p:nvSpPr>
            <p:cNvPr id="1556" name="Google Shape;1556;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6"/>
          <p:cNvGrpSpPr/>
          <p:nvPr/>
        </p:nvGrpSpPr>
        <p:grpSpPr>
          <a:xfrm>
            <a:off x="8020257" y="2714124"/>
            <a:ext cx="167387" cy="89197"/>
            <a:chOff x="4662475" y="1976500"/>
            <a:chExt cx="68725" cy="36625"/>
          </a:xfrm>
        </p:grpSpPr>
        <p:sp>
          <p:nvSpPr>
            <p:cNvPr id="1560" name="Google Shape;1560;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56"/>
          <p:cNvGrpSpPr/>
          <p:nvPr/>
        </p:nvGrpSpPr>
        <p:grpSpPr>
          <a:xfrm>
            <a:off x="7717162" y="2717564"/>
            <a:ext cx="166899" cy="82317"/>
            <a:chOff x="4920150" y="1977875"/>
            <a:chExt cx="68525" cy="33800"/>
          </a:xfrm>
        </p:grpSpPr>
        <p:sp>
          <p:nvSpPr>
            <p:cNvPr id="1564" name="Google Shape;1564;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56"/>
          <p:cNvGrpSpPr/>
          <p:nvPr/>
        </p:nvGrpSpPr>
        <p:grpSpPr>
          <a:xfrm>
            <a:off x="7128319" y="3121482"/>
            <a:ext cx="125190" cy="127858"/>
            <a:chOff x="4676550" y="2160575"/>
            <a:chExt cx="51400" cy="52500"/>
          </a:xfrm>
        </p:grpSpPr>
        <p:sp>
          <p:nvSpPr>
            <p:cNvPr id="1568" name="Google Shape;1568;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56"/>
          <p:cNvGrpSpPr/>
          <p:nvPr/>
        </p:nvGrpSpPr>
        <p:grpSpPr>
          <a:xfrm>
            <a:off x="7425577" y="3128514"/>
            <a:ext cx="145405" cy="113794"/>
            <a:chOff x="4768325" y="2163475"/>
            <a:chExt cx="59700" cy="46725"/>
          </a:xfrm>
        </p:grpSpPr>
        <p:sp>
          <p:nvSpPr>
            <p:cNvPr id="1572" name="Google Shape;1572;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5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56"/>
          <p:cNvGrpSpPr/>
          <p:nvPr/>
        </p:nvGrpSpPr>
        <p:grpSpPr>
          <a:xfrm>
            <a:off x="7441895" y="3383608"/>
            <a:ext cx="112768" cy="106853"/>
            <a:chOff x="4768575" y="2253950"/>
            <a:chExt cx="46300" cy="43875"/>
          </a:xfrm>
        </p:grpSpPr>
        <p:sp>
          <p:nvSpPr>
            <p:cNvPr id="1581" name="Google Shape;1581;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56"/>
          <p:cNvGrpSpPr/>
          <p:nvPr/>
        </p:nvGrpSpPr>
        <p:grpSpPr>
          <a:xfrm>
            <a:off x="7741518" y="3872634"/>
            <a:ext cx="118187" cy="146246"/>
            <a:chOff x="4960900" y="2433225"/>
            <a:chExt cx="48525" cy="60050"/>
          </a:xfrm>
        </p:grpSpPr>
        <p:sp>
          <p:nvSpPr>
            <p:cNvPr id="1584" name="Google Shape;1584;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56"/>
          <p:cNvGrpSpPr/>
          <p:nvPr/>
        </p:nvGrpSpPr>
        <p:grpSpPr>
          <a:xfrm>
            <a:off x="7430083" y="4136695"/>
            <a:ext cx="136394" cy="143810"/>
            <a:chOff x="4854075" y="2527625"/>
            <a:chExt cx="56000" cy="59050"/>
          </a:xfrm>
        </p:grpSpPr>
        <p:sp>
          <p:nvSpPr>
            <p:cNvPr id="1587" name="Google Shape;1587;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5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6"/>
          <p:cNvGrpSpPr/>
          <p:nvPr/>
        </p:nvGrpSpPr>
        <p:grpSpPr>
          <a:xfrm>
            <a:off x="8054294" y="3600439"/>
            <a:ext cx="99312" cy="160797"/>
            <a:chOff x="5059700" y="2334775"/>
            <a:chExt cx="40775" cy="66025"/>
          </a:xfrm>
        </p:grpSpPr>
        <p:sp>
          <p:nvSpPr>
            <p:cNvPr id="1593" name="Google Shape;1593;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56"/>
          <p:cNvGrpSpPr/>
          <p:nvPr/>
        </p:nvGrpSpPr>
        <p:grpSpPr>
          <a:xfrm>
            <a:off x="8011458" y="3865571"/>
            <a:ext cx="184984" cy="160371"/>
            <a:chOff x="5037700" y="2430325"/>
            <a:chExt cx="75950" cy="65850"/>
          </a:xfrm>
        </p:grpSpPr>
        <p:sp>
          <p:nvSpPr>
            <p:cNvPr id="1603" name="Google Shape;1603;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56"/>
          <p:cNvGrpSpPr/>
          <p:nvPr/>
        </p:nvGrpSpPr>
        <p:grpSpPr>
          <a:xfrm>
            <a:off x="7430964" y="3632023"/>
            <a:ext cx="173014" cy="97629"/>
            <a:chOff x="4756975" y="2341800"/>
            <a:chExt cx="91975" cy="51925"/>
          </a:xfrm>
        </p:grpSpPr>
        <p:sp>
          <p:nvSpPr>
            <p:cNvPr id="1606" name="Google Shape;1606;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6"/>
          <p:cNvGrpSpPr/>
          <p:nvPr/>
        </p:nvGrpSpPr>
        <p:grpSpPr>
          <a:xfrm>
            <a:off x="7697901" y="4120720"/>
            <a:ext cx="212497" cy="175761"/>
            <a:chOff x="4943575" y="2516350"/>
            <a:chExt cx="98675" cy="81700"/>
          </a:xfrm>
        </p:grpSpPr>
        <p:sp>
          <p:nvSpPr>
            <p:cNvPr id="1627" name="Google Shape;1627;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56"/>
          <p:cNvGrpSpPr/>
          <p:nvPr/>
        </p:nvGrpSpPr>
        <p:grpSpPr>
          <a:xfrm>
            <a:off x="1955962" y="3346963"/>
            <a:ext cx="965351" cy="134611"/>
            <a:chOff x="4411970" y="2962952"/>
            <a:chExt cx="706544" cy="104212"/>
          </a:xfrm>
        </p:grpSpPr>
        <p:sp>
          <p:nvSpPr>
            <p:cNvPr id="1706" name="Google Shape;1706;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56"/>
          <p:cNvGrpSpPr/>
          <p:nvPr/>
        </p:nvGrpSpPr>
        <p:grpSpPr>
          <a:xfrm>
            <a:off x="1955962" y="2935877"/>
            <a:ext cx="960158" cy="289172"/>
            <a:chOff x="4411970" y="2726085"/>
            <a:chExt cx="643107" cy="193659"/>
          </a:xfrm>
        </p:grpSpPr>
        <p:sp>
          <p:nvSpPr>
            <p:cNvPr id="1711" name="Google Shape;1711;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56"/>
          <p:cNvGrpSpPr/>
          <p:nvPr/>
        </p:nvGrpSpPr>
        <p:grpSpPr>
          <a:xfrm>
            <a:off x="958854" y="3201987"/>
            <a:ext cx="833173" cy="259209"/>
            <a:chOff x="4411970" y="4340222"/>
            <a:chExt cx="779467" cy="242683"/>
          </a:xfrm>
        </p:grpSpPr>
        <p:sp>
          <p:nvSpPr>
            <p:cNvPr id="1715" name="Google Shape;1715;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56"/>
          <p:cNvGrpSpPr/>
          <p:nvPr/>
        </p:nvGrpSpPr>
        <p:grpSpPr>
          <a:xfrm>
            <a:off x="1955962" y="2597733"/>
            <a:ext cx="965160" cy="216230"/>
            <a:chOff x="4411970" y="2468674"/>
            <a:chExt cx="747317" cy="167425"/>
          </a:xfrm>
        </p:grpSpPr>
        <p:sp>
          <p:nvSpPr>
            <p:cNvPr id="1719" name="Google Shape;1719;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56"/>
          <p:cNvGrpSpPr/>
          <p:nvPr/>
        </p:nvGrpSpPr>
        <p:grpSpPr>
          <a:xfrm>
            <a:off x="954709" y="2502450"/>
            <a:ext cx="810451" cy="319148"/>
            <a:chOff x="4411970" y="3686602"/>
            <a:chExt cx="797845" cy="314215"/>
          </a:xfrm>
        </p:grpSpPr>
        <p:sp>
          <p:nvSpPr>
            <p:cNvPr id="1722" name="Google Shape;1722;p5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5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56"/>
          <p:cNvGrpSpPr/>
          <p:nvPr/>
        </p:nvGrpSpPr>
        <p:grpSpPr>
          <a:xfrm>
            <a:off x="954806" y="2256974"/>
            <a:ext cx="1970333" cy="208784"/>
            <a:chOff x="6336019" y="3733725"/>
            <a:chExt cx="2566206" cy="351310"/>
          </a:xfrm>
        </p:grpSpPr>
        <p:sp>
          <p:nvSpPr>
            <p:cNvPr id="1729" name="Google Shape;1729;p5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56"/>
          <p:cNvGrpSpPr/>
          <p:nvPr/>
        </p:nvGrpSpPr>
        <p:grpSpPr>
          <a:xfrm>
            <a:off x="1955962" y="3864529"/>
            <a:ext cx="946551" cy="153200"/>
            <a:chOff x="4404545" y="3301592"/>
            <a:chExt cx="782403" cy="129272"/>
          </a:xfrm>
        </p:grpSpPr>
        <p:sp>
          <p:nvSpPr>
            <p:cNvPr id="1734" name="Google Shape;1734;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56"/>
          <p:cNvGrpSpPr/>
          <p:nvPr/>
        </p:nvGrpSpPr>
        <p:grpSpPr>
          <a:xfrm>
            <a:off x="1955962" y="3603488"/>
            <a:ext cx="962257" cy="139127"/>
            <a:chOff x="4411970" y="3131459"/>
            <a:chExt cx="710520" cy="117397"/>
          </a:xfrm>
        </p:grpSpPr>
        <p:sp>
          <p:nvSpPr>
            <p:cNvPr id="1737" name="Google Shape;1737;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5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56"/>
          <p:cNvGrpSpPr/>
          <p:nvPr/>
        </p:nvGrpSpPr>
        <p:grpSpPr>
          <a:xfrm>
            <a:off x="956107" y="3538282"/>
            <a:ext cx="823838" cy="458988"/>
            <a:chOff x="4411970" y="1801825"/>
            <a:chExt cx="734586" cy="409262"/>
          </a:xfrm>
        </p:grpSpPr>
        <p:sp>
          <p:nvSpPr>
            <p:cNvPr id="1741" name="Google Shape;1741;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6"/>
          <p:cNvGrpSpPr/>
          <p:nvPr/>
        </p:nvGrpSpPr>
        <p:grpSpPr>
          <a:xfrm>
            <a:off x="956107" y="4086708"/>
            <a:ext cx="856348" cy="212039"/>
            <a:chOff x="4411970" y="2233974"/>
            <a:chExt cx="763574" cy="189068"/>
          </a:xfrm>
        </p:grpSpPr>
        <p:sp>
          <p:nvSpPr>
            <p:cNvPr id="1744" name="Google Shape;1744;p5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6"/>
          <p:cNvGrpSpPr/>
          <p:nvPr/>
        </p:nvGrpSpPr>
        <p:grpSpPr>
          <a:xfrm>
            <a:off x="3066303" y="2262044"/>
            <a:ext cx="511602" cy="511602"/>
            <a:chOff x="5681300" y="2527788"/>
            <a:chExt cx="805800" cy="805800"/>
          </a:xfrm>
        </p:grpSpPr>
        <p:sp>
          <p:nvSpPr>
            <p:cNvPr id="1747" name="Google Shape;1747;p5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56"/>
          <p:cNvGrpSpPr/>
          <p:nvPr/>
        </p:nvGrpSpPr>
        <p:grpSpPr>
          <a:xfrm>
            <a:off x="3063497" y="3028627"/>
            <a:ext cx="513021" cy="512935"/>
            <a:chOff x="4049800" y="640400"/>
            <a:chExt cx="858900" cy="858900"/>
          </a:xfrm>
        </p:grpSpPr>
        <p:sp>
          <p:nvSpPr>
            <p:cNvPr id="1750" name="Google Shape;1750;p5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6"/>
          <p:cNvGrpSpPr/>
          <p:nvPr/>
        </p:nvGrpSpPr>
        <p:grpSpPr>
          <a:xfrm>
            <a:off x="2980696" y="3680519"/>
            <a:ext cx="686489" cy="686585"/>
            <a:chOff x="5080188" y="927900"/>
            <a:chExt cx="961200" cy="961200"/>
          </a:xfrm>
        </p:grpSpPr>
        <p:sp>
          <p:nvSpPr>
            <p:cNvPr id="1753" name="Google Shape;1753;p5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56"/>
          <p:cNvGrpSpPr/>
          <p:nvPr/>
        </p:nvGrpSpPr>
        <p:grpSpPr>
          <a:xfrm>
            <a:off x="3763848" y="3773248"/>
            <a:ext cx="510373" cy="510937"/>
            <a:chOff x="7508249" y="1522825"/>
            <a:chExt cx="1326332" cy="1322987"/>
          </a:xfrm>
        </p:grpSpPr>
        <p:sp>
          <p:nvSpPr>
            <p:cNvPr id="1762" name="Google Shape;1762;p5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56"/>
          <p:cNvGrpSpPr/>
          <p:nvPr/>
        </p:nvGrpSpPr>
        <p:grpSpPr>
          <a:xfrm>
            <a:off x="4455441" y="3774653"/>
            <a:ext cx="492652" cy="503348"/>
            <a:chOff x="6039282" y="1042577"/>
            <a:chExt cx="734315" cy="731929"/>
          </a:xfrm>
        </p:grpSpPr>
        <p:sp>
          <p:nvSpPr>
            <p:cNvPr id="1773" name="Google Shape;1773;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56"/>
          <p:cNvGrpSpPr/>
          <p:nvPr/>
        </p:nvGrpSpPr>
        <p:grpSpPr>
          <a:xfrm>
            <a:off x="5095855" y="2270694"/>
            <a:ext cx="483304" cy="504902"/>
            <a:chOff x="1825800" y="1651625"/>
            <a:chExt cx="568125" cy="591775"/>
          </a:xfrm>
        </p:grpSpPr>
        <p:sp>
          <p:nvSpPr>
            <p:cNvPr id="1795" name="Google Shape;1795;p5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5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806" name="Google Shape;1806;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8" name="Google Shape;1098;p40"/>
          <p:cNvGrpSpPr/>
          <p:nvPr/>
        </p:nvGrpSpPr>
        <p:grpSpPr>
          <a:xfrm>
            <a:off x="5846425" y="734843"/>
            <a:ext cx="2566505" cy="1809936"/>
            <a:chOff x="5846425" y="734843"/>
            <a:chExt cx="2566505" cy="1809936"/>
          </a:xfrm>
        </p:grpSpPr>
        <p:sp>
          <p:nvSpPr>
            <p:cNvPr id="1099" name="Google Shape;1099;p40"/>
            <p:cNvSpPr/>
            <p:nvPr/>
          </p:nvSpPr>
          <p:spPr>
            <a:xfrm>
              <a:off x="5846425" y="191020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7537025" y="22397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7044225" y="7348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รูปภาพ 14">
            <a:extLst>
              <a:ext uri="{FF2B5EF4-FFF2-40B4-BE49-F238E27FC236}">
                <a16:creationId xmlns:a16="http://schemas.microsoft.com/office/drawing/2014/main" id="{DF285430-9BC4-D3B8-4292-D1E9E80BA858}"/>
              </a:ext>
            </a:extLst>
          </p:cNvPr>
          <p:cNvPicPr>
            <a:picLocks noChangeAspect="1"/>
          </p:cNvPicPr>
          <p:nvPr/>
        </p:nvPicPr>
        <p:blipFill>
          <a:blip r:embed="rId3"/>
          <a:stretch>
            <a:fillRect/>
          </a:stretch>
        </p:blipFill>
        <p:spPr>
          <a:xfrm>
            <a:off x="2366100" y="841800"/>
            <a:ext cx="4411800" cy="4176713"/>
          </a:xfrm>
          <a:prstGeom prst="rect">
            <a:avLst/>
          </a:prstGeom>
          <a:effectLst>
            <a:outerShdw blurRad="50800" dist="38100" dir="2700000" algn="tl" rotWithShape="0">
              <a:prstClr val="black">
                <a:alpha val="40000"/>
              </a:prstClr>
            </a:outerShdw>
          </a:effectLst>
        </p:spPr>
      </p:pic>
      <p:sp>
        <p:nvSpPr>
          <p:cNvPr id="16" name="Google Shape;907;p33">
            <a:extLst>
              <a:ext uri="{FF2B5EF4-FFF2-40B4-BE49-F238E27FC236}">
                <a16:creationId xmlns:a16="http://schemas.microsoft.com/office/drawing/2014/main" id="{AF2E7882-2B73-FE5F-54BE-5ED4268785C7}"/>
              </a:ext>
            </a:extLst>
          </p:cNvPr>
          <p:cNvSpPr txBox="1">
            <a:spLocks noGrp="1"/>
          </p:cNvSpPr>
          <p:nvPr>
            <p:ph type="title"/>
          </p:nvPr>
        </p:nvSpPr>
        <p:spPr>
          <a:xfrm>
            <a:off x="-8026" y="0"/>
            <a:ext cx="557266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Use Case Diagram</a:t>
            </a:r>
            <a:endParaRPr sz="4800" dirty="0"/>
          </a:p>
        </p:txBody>
      </p:sp>
    </p:spTree>
    <p:extLst>
      <p:ext uri="{BB962C8B-B14F-4D97-AF65-F5344CB8AC3E}">
        <p14:creationId xmlns:p14="http://schemas.microsoft.com/office/powerpoint/2010/main" val="203979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57"/>
          <p:cNvGrpSpPr/>
          <p:nvPr/>
        </p:nvGrpSpPr>
        <p:grpSpPr>
          <a:xfrm>
            <a:off x="722059" y="955168"/>
            <a:ext cx="2492868" cy="1379876"/>
            <a:chOff x="2654821" y="2311071"/>
            <a:chExt cx="2279715" cy="1262120"/>
          </a:xfrm>
        </p:grpSpPr>
        <p:grpSp>
          <p:nvGrpSpPr>
            <p:cNvPr id="1812" name="Google Shape;1812;p57"/>
            <p:cNvGrpSpPr/>
            <p:nvPr/>
          </p:nvGrpSpPr>
          <p:grpSpPr>
            <a:xfrm>
              <a:off x="4034269" y="2840745"/>
              <a:ext cx="40212" cy="36437"/>
              <a:chOff x="4293400" y="2574725"/>
              <a:chExt cx="84425" cy="80100"/>
            </a:xfrm>
          </p:grpSpPr>
          <p:sp>
            <p:nvSpPr>
              <p:cNvPr id="1813" name="Google Shape;1813;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th-TH"/>
              </a:p>
            </p:txBody>
          </p:sp>
          <p:sp>
            <p:nvSpPr>
              <p:cNvPr id="1814" name="Google Shape;1814;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57"/>
            <p:cNvGrpSpPr/>
            <p:nvPr/>
          </p:nvGrpSpPr>
          <p:grpSpPr>
            <a:xfrm>
              <a:off x="3894606" y="2334874"/>
              <a:ext cx="913198" cy="518984"/>
              <a:chOff x="4000175" y="1462675"/>
              <a:chExt cx="1917275" cy="1140875"/>
            </a:xfrm>
          </p:grpSpPr>
          <p:sp>
            <p:nvSpPr>
              <p:cNvPr id="1816" name="Google Shape;1816;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th-TH"/>
              </a:p>
            </p:txBody>
          </p:sp>
          <p:grpSp>
            <p:nvGrpSpPr>
              <p:cNvPr id="1817" name="Google Shape;1817;p57"/>
              <p:cNvGrpSpPr/>
              <p:nvPr/>
            </p:nvGrpSpPr>
            <p:grpSpPr>
              <a:xfrm>
                <a:off x="4000175" y="1462675"/>
                <a:ext cx="1917275" cy="1140875"/>
                <a:chOff x="4000175" y="1462675"/>
                <a:chExt cx="1917275" cy="1140875"/>
              </a:xfrm>
            </p:grpSpPr>
            <p:sp>
              <p:nvSpPr>
                <p:cNvPr id="1818" name="Google Shape;1818;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th-TH"/>
                </a:p>
              </p:txBody>
            </p:sp>
            <p:sp>
              <p:nvSpPr>
                <p:cNvPr id="1819" name="Google Shape;1819;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57"/>
            <p:cNvGrpSpPr/>
            <p:nvPr/>
          </p:nvGrpSpPr>
          <p:grpSpPr>
            <a:xfrm>
              <a:off x="3875768" y="2846704"/>
              <a:ext cx="44796" cy="47366"/>
              <a:chOff x="3960625" y="2587825"/>
              <a:chExt cx="94050" cy="104125"/>
            </a:xfrm>
          </p:grpSpPr>
          <p:sp>
            <p:nvSpPr>
              <p:cNvPr id="1825" name="Google Shape;1825;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th-TH"/>
              </a:p>
            </p:txBody>
          </p:sp>
          <p:sp>
            <p:nvSpPr>
              <p:cNvPr id="1826" name="Google Shape;1826;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57"/>
            <p:cNvGrpSpPr/>
            <p:nvPr/>
          </p:nvGrpSpPr>
          <p:grpSpPr>
            <a:xfrm>
              <a:off x="3782759" y="2807162"/>
              <a:ext cx="82686" cy="85487"/>
              <a:chOff x="3765350" y="2500900"/>
              <a:chExt cx="173600" cy="187925"/>
            </a:xfrm>
          </p:grpSpPr>
          <p:sp>
            <p:nvSpPr>
              <p:cNvPr id="1828" name="Google Shape;1828;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th-TH"/>
              </a:p>
            </p:txBody>
          </p:sp>
          <p:sp>
            <p:nvSpPr>
              <p:cNvPr id="1829" name="Google Shape;1829;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57"/>
            <p:cNvGrpSpPr/>
            <p:nvPr/>
          </p:nvGrpSpPr>
          <p:grpSpPr>
            <a:xfrm>
              <a:off x="3775674" y="2798496"/>
              <a:ext cx="40545" cy="23564"/>
              <a:chOff x="3750475" y="2481850"/>
              <a:chExt cx="85125" cy="51800"/>
            </a:xfrm>
          </p:grpSpPr>
          <p:sp>
            <p:nvSpPr>
              <p:cNvPr id="1835" name="Google Shape;1835;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th-TH"/>
              </a:p>
            </p:txBody>
          </p:sp>
        </p:grpSp>
        <p:grpSp>
          <p:nvGrpSpPr>
            <p:cNvPr id="1837" name="Google Shape;1837;p57"/>
            <p:cNvGrpSpPr/>
            <p:nvPr/>
          </p:nvGrpSpPr>
          <p:grpSpPr>
            <a:xfrm>
              <a:off x="3716946" y="2776024"/>
              <a:ext cx="81971" cy="76912"/>
              <a:chOff x="3627175" y="2432450"/>
              <a:chExt cx="172100" cy="169075"/>
            </a:xfrm>
          </p:grpSpPr>
          <p:sp>
            <p:nvSpPr>
              <p:cNvPr id="1838" name="Google Shape;1838;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th-TH"/>
              </a:p>
            </p:txBody>
          </p:sp>
          <p:sp>
            <p:nvSpPr>
              <p:cNvPr id="1840" name="Google Shape;1840;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th-TH"/>
              </a:p>
            </p:txBody>
          </p:sp>
        </p:grpSp>
        <p:grpSp>
          <p:nvGrpSpPr>
            <p:cNvPr id="1841" name="Google Shape;1841;p57"/>
            <p:cNvGrpSpPr/>
            <p:nvPr/>
          </p:nvGrpSpPr>
          <p:grpSpPr>
            <a:xfrm>
              <a:off x="3685682" y="2845624"/>
              <a:ext cx="29311" cy="45055"/>
              <a:chOff x="3561536" y="2585450"/>
              <a:chExt cx="61539" cy="99045"/>
            </a:xfrm>
          </p:grpSpPr>
          <p:sp>
            <p:nvSpPr>
              <p:cNvPr id="1842" name="Google Shape;1842;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th-TH"/>
              </a:p>
            </p:txBody>
          </p:sp>
        </p:grpSp>
        <p:grpSp>
          <p:nvGrpSpPr>
            <p:cNvPr id="1844" name="Google Shape;1844;p57"/>
            <p:cNvGrpSpPr/>
            <p:nvPr/>
          </p:nvGrpSpPr>
          <p:grpSpPr>
            <a:xfrm>
              <a:off x="3849905" y="2572252"/>
              <a:ext cx="74339" cy="119559"/>
              <a:chOff x="3906325" y="1984500"/>
              <a:chExt cx="156075" cy="262825"/>
            </a:xfrm>
          </p:grpSpPr>
          <p:sp>
            <p:nvSpPr>
              <p:cNvPr id="1845" name="Google Shape;1845;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th-TH"/>
              </a:p>
            </p:txBody>
          </p:sp>
          <p:sp>
            <p:nvSpPr>
              <p:cNvPr id="1846" name="Google Shape;1846;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7"/>
            <p:cNvGrpSpPr/>
            <p:nvPr/>
          </p:nvGrpSpPr>
          <p:grpSpPr>
            <a:xfrm>
              <a:off x="2654821" y="2414345"/>
              <a:ext cx="667570" cy="558731"/>
              <a:chOff x="1397225" y="1637375"/>
              <a:chExt cx="1401575" cy="1228250"/>
            </a:xfrm>
          </p:grpSpPr>
          <p:sp>
            <p:nvSpPr>
              <p:cNvPr id="1848" name="Google Shape;1848;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th-TH"/>
              </a:p>
            </p:txBody>
          </p:sp>
          <p:grpSp>
            <p:nvGrpSpPr>
              <p:cNvPr id="1849" name="Google Shape;1849;p57"/>
              <p:cNvGrpSpPr/>
              <p:nvPr/>
            </p:nvGrpSpPr>
            <p:grpSpPr>
              <a:xfrm>
                <a:off x="1397225" y="1637375"/>
                <a:ext cx="1398775" cy="1228250"/>
                <a:chOff x="1397225" y="1637375"/>
                <a:chExt cx="1398775" cy="1228250"/>
              </a:xfrm>
            </p:grpSpPr>
            <p:sp>
              <p:nvSpPr>
                <p:cNvPr id="1850" name="Google Shape;1850;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57"/>
            <p:cNvGrpSpPr/>
            <p:nvPr/>
          </p:nvGrpSpPr>
          <p:grpSpPr>
            <a:xfrm>
              <a:off x="3230417" y="3103734"/>
              <a:ext cx="282982" cy="280332"/>
              <a:chOff x="2605700" y="3152850"/>
              <a:chExt cx="594125" cy="616250"/>
            </a:xfrm>
          </p:grpSpPr>
          <p:sp>
            <p:nvSpPr>
              <p:cNvPr id="1853" name="Google Shape;1853;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th-TH"/>
              </a:p>
            </p:txBody>
          </p:sp>
          <p:sp>
            <p:nvSpPr>
              <p:cNvPr id="1854" name="Google Shape;1854;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57"/>
            <p:cNvGrpSpPr/>
            <p:nvPr/>
          </p:nvGrpSpPr>
          <p:grpSpPr>
            <a:xfrm>
              <a:off x="3265985" y="3226989"/>
              <a:ext cx="87151" cy="346202"/>
              <a:chOff x="2680375" y="3423800"/>
              <a:chExt cx="182975" cy="761050"/>
            </a:xfrm>
          </p:grpSpPr>
          <p:sp>
            <p:nvSpPr>
              <p:cNvPr id="1856" name="Google Shape;1856;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th-TH"/>
              </a:p>
            </p:txBody>
          </p:sp>
          <p:sp>
            <p:nvSpPr>
              <p:cNvPr id="1857" name="Google Shape;1857;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57"/>
            <p:cNvGrpSpPr/>
            <p:nvPr/>
          </p:nvGrpSpPr>
          <p:grpSpPr>
            <a:xfrm>
              <a:off x="3855466" y="3289811"/>
              <a:ext cx="112514" cy="94210"/>
              <a:chOff x="3918000" y="3561900"/>
              <a:chExt cx="236225" cy="207100"/>
            </a:xfrm>
          </p:grpSpPr>
          <p:sp>
            <p:nvSpPr>
              <p:cNvPr id="1859" name="Google Shape;1859;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th-TH"/>
              </a:p>
            </p:txBody>
          </p:sp>
          <p:sp>
            <p:nvSpPr>
              <p:cNvPr id="1860" name="Google Shape;1860;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57"/>
            <p:cNvGrpSpPr/>
            <p:nvPr/>
          </p:nvGrpSpPr>
          <p:grpSpPr>
            <a:xfrm>
              <a:off x="2905224" y="2311071"/>
              <a:ext cx="596721" cy="528992"/>
              <a:chOff x="1922950" y="1410350"/>
              <a:chExt cx="1252825" cy="1162875"/>
            </a:xfrm>
          </p:grpSpPr>
          <p:sp>
            <p:nvSpPr>
              <p:cNvPr id="1865" name="Google Shape;1865;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57"/>
            <p:cNvGrpSpPr/>
            <p:nvPr/>
          </p:nvGrpSpPr>
          <p:grpSpPr>
            <a:xfrm>
              <a:off x="3280929" y="3294542"/>
              <a:ext cx="109894" cy="272224"/>
              <a:chOff x="2711750" y="3572300"/>
              <a:chExt cx="230725" cy="598425"/>
            </a:xfrm>
          </p:grpSpPr>
          <p:sp>
            <p:nvSpPr>
              <p:cNvPr id="1904" name="Google Shape;1904;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57"/>
            <p:cNvGrpSpPr/>
            <p:nvPr/>
          </p:nvGrpSpPr>
          <p:grpSpPr>
            <a:xfrm>
              <a:off x="3790439" y="2408636"/>
              <a:ext cx="73017" cy="75684"/>
              <a:chOff x="3781475" y="1624825"/>
              <a:chExt cx="153300" cy="166375"/>
            </a:xfrm>
          </p:grpSpPr>
          <p:sp>
            <p:nvSpPr>
              <p:cNvPr id="1908" name="Google Shape;1908;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57"/>
            <p:cNvGrpSpPr/>
            <p:nvPr/>
          </p:nvGrpSpPr>
          <p:grpSpPr>
            <a:xfrm>
              <a:off x="4403342" y="3107749"/>
              <a:ext cx="316680" cy="101374"/>
              <a:chOff x="5068275" y="3161675"/>
              <a:chExt cx="664875" cy="222850"/>
            </a:xfrm>
          </p:grpSpPr>
          <p:sp>
            <p:nvSpPr>
              <p:cNvPr id="1920" name="Google Shape;1920;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57"/>
            <p:cNvGrpSpPr/>
            <p:nvPr/>
          </p:nvGrpSpPr>
          <p:grpSpPr>
            <a:xfrm>
              <a:off x="3697513" y="2707266"/>
              <a:ext cx="59549" cy="79733"/>
              <a:chOff x="3586375" y="2281300"/>
              <a:chExt cx="125025" cy="175275"/>
            </a:xfrm>
          </p:grpSpPr>
          <p:sp>
            <p:nvSpPr>
              <p:cNvPr id="1954" name="Google Shape;1954;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57"/>
            <p:cNvGrpSpPr/>
            <p:nvPr/>
          </p:nvGrpSpPr>
          <p:grpSpPr>
            <a:xfrm>
              <a:off x="4513224" y="3221724"/>
              <a:ext cx="274563" cy="280321"/>
              <a:chOff x="5298975" y="3412225"/>
              <a:chExt cx="576450" cy="616225"/>
            </a:xfrm>
          </p:grpSpPr>
          <p:sp>
            <p:nvSpPr>
              <p:cNvPr id="1958" name="Google Shape;1958;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7"/>
            <p:cNvGrpSpPr/>
            <p:nvPr/>
          </p:nvGrpSpPr>
          <p:grpSpPr>
            <a:xfrm>
              <a:off x="4824403" y="3421846"/>
              <a:ext cx="110132" cy="130647"/>
              <a:chOff x="5952300" y="3852150"/>
              <a:chExt cx="231225" cy="287200"/>
            </a:xfrm>
          </p:grpSpPr>
          <p:sp>
            <p:nvSpPr>
              <p:cNvPr id="1961" name="Google Shape;1961;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57"/>
            <p:cNvGrpSpPr/>
            <p:nvPr/>
          </p:nvGrpSpPr>
          <p:grpSpPr>
            <a:xfrm>
              <a:off x="4295710" y="3079670"/>
              <a:ext cx="14968" cy="27135"/>
              <a:chOff x="4842300" y="3099950"/>
              <a:chExt cx="31425" cy="59650"/>
            </a:xfrm>
          </p:grpSpPr>
          <p:sp>
            <p:nvSpPr>
              <p:cNvPr id="1972" name="Google Shape;1972;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57"/>
            <p:cNvGrpSpPr/>
            <p:nvPr/>
          </p:nvGrpSpPr>
          <p:grpSpPr>
            <a:xfrm>
              <a:off x="3831056" y="2816010"/>
              <a:ext cx="37378" cy="27612"/>
              <a:chOff x="3866750" y="2520350"/>
              <a:chExt cx="78475" cy="60700"/>
            </a:xfrm>
          </p:grpSpPr>
          <p:sp>
            <p:nvSpPr>
              <p:cNvPr id="1985" name="Google Shape;1985;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7"/>
            <p:cNvGrpSpPr/>
            <p:nvPr/>
          </p:nvGrpSpPr>
          <p:grpSpPr>
            <a:xfrm>
              <a:off x="3632736" y="3051591"/>
              <a:ext cx="63288" cy="45217"/>
              <a:chOff x="3450375" y="3038225"/>
              <a:chExt cx="132875" cy="99400"/>
            </a:xfrm>
          </p:grpSpPr>
          <p:sp>
            <p:nvSpPr>
              <p:cNvPr id="2032" name="Google Shape;2032;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57"/>
          <p:cNvGrpSpPr/>
          <p:nvPr/>
        </p:nvGrpSpPr>
        <p:grpSpPr>
          <a:xfrm>
            <a:off x="719116" y="2850945"/>
            <a:ext cx="2622876" cy="1333540"/>
            <a:chOff x="238125" y="1038125"/>
            <a:chExt cx="7146800" cy="3633625"/>
          </a:xfrm>
        </p:grpSpPr>
        <p:sp>
          <p:nvSpPr>
            <p:cNvPr id="2070" name="Google Shape;2070;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7"/>
          <p:cNvGrpSpPr/>
          <p:nvPr/>
        </p:nvGrpSpPr>
        <p:grpSpPr>
          <a:xfrm>
            <a:off x="5834044" y="993055"/>
            <a:ext cx="2590840" cy="1380235"/>
            <a:chOff x="233350" y="949250"/>
            <a:chExt cx="7137300" cy="3802300"/>
          </a:xfrm>
        </p:grpSpPr>
        <p:sp>
          <p:nvSpPr>
            <p:cNvPr id="3643" name="Google Shape;3643;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7"/>
          <p:cNvGrpSpPr/>
          <p:nvPr/>
        </p:nvGrpSpPr>
        <p:grpSpPr>
          <a:xfrm>
            <a:off x="7648473" y="3037828"/>
            <a:ext cx="104231" cy="320340"/>
            <a:chOff x="7564426" y="3224343"/>
            <a:chExt cx="119985" cy="368801"/>
          </a:xfrm>
        </p:grpSpPr>
        <p:sp>
          <p:nvSpPr>
            <p:cNvPr id="3695" name="Google Shape;3695;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57"/>
          <p:cNvGrpSpPr/>
          <p:nvPr/>
        </p:nvGrpSpPr>
        <p:grpSpPr>
          <a:xfrm>
            <a:off x="7347962" y="3031929"/>
            <a:ext cx="189489" cy="332132"/>
            <a:chOff x="8370831" y="3202002"/>
            <a:chExt cx="218129" cy="382376"/>
          </a:xfrm>
        </p:grpSpPr>
        <p:sp>
          <p:nvSpPr>
            <p:cNvPr id="3698" name="Google Shape;3698;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57"/>
          <p:cNvGrpSpPr/>
          <p:nvPr/>
        </p:nvGrpSpPr>
        <p:grpSpPr>
          <a:xfrm>
            <a:off x="8071351" y="3443061"/>
            <a:ext cx="309429" cy="267000"/>
            <a:chOff x="6742064" y="3750480"/>
            <a:chExt cx="399315" cy="344560"/>
          </a:xfrm>
        </p:grpSpPr>
        <p:sp>
          <p:nvSpPr>
            <p:cNvPr id="3701" name="Google Shape;3701;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7"/>
          <p:cNvGrpSpPr/>
          <p:nvPr/>
        </p:nvGrpSpPr>
        <p:grpSpPr>
          <a:xfrm>
            <a:off x="7610370" y="3794109"/>
            <a:ext cx="180437" cy="281608"/>
            <a:chOff x="7248525" y="3739696"/>
            <a:chExt cx="230531" cy="359790"/>
          </a:xfrm>
        </p:grpSpPr>
        <p:sp>
          <p:nvSpPr>
            <p:cNvPr id="3704" name="Google Shape;3704;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7"/>
          <p:cNvGrpSpPr/>
          <p:nvPr/>
        </p:nvGrpSpPr>
        <p:grpSpPr>
          <a:xfrm>
            <a:off x="7856289" y="3437333"/>
            <a:ext cx="162896" cy="278710"/>
            <a:chOff x="7601242" y="3729267"/>
            <a:chExt cx="222566" cy="380803"/>
          </a:xfrm>
        </p:grpSpPr>
        <p:sp>
          <p:nvSpPr>
            <p:cNvPr id="3707" name="Google Shape;3707;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5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57"/>
          <p:cNvGrpSpPr/>
          <p:nvPr/>
        </p:nvGrpSpPr>
        <p:grpSpPr>
          <a:xfrm>
            <a:off x="7345935" y="3438473"/>
            <a:ext cx="193543" cy="275990"/>
            <a:chOff x="8304647" y="3738687"/>
            <a:chExt cx="225076" cy="320956"/>
          </a:xfrm>
        </p:grpSpPr>
        <p:sp>
          <p:nvSpPr>
            <p:cNvPr id="3711" name="Google Shape;3711;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7"/>
          <p:cNvGrpSpPr/>
          <p:nvPr/>
        </p:nvGrpSpPr>
        <p:grpSpPr>
          <a:xfrm>
            <a:off x="7618427" y="3438473"/>
            <a:ext cx="178492" cy="275990"/>
            <a:chOff x="8615101" y="3738687"/>
            <a:chExt cx="207573" cy="320956"/>
          </a:xfrm>
        </p:grpSpPr>
        <p:sp>
          <p:nvSpPr>
            <p:cNvPr id="3715" name="Google Shape;3715;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5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57"/>
          <p:cNvGrpSpPr/>
          <p:nvPr/>
        </p:nvGrpSpPr>
        <p:grpSpPr>
          <a:xfrm>
            <a:off x="6013132" y="3559961"/>
            <a:ext cx="557671" cy="511283"/>
            <a:chOff x="6015419" y="3716859"/>
            <a:chExt cx="557671" cy="511283"/>
          </a:xfrm>
        </p:grpSpPr>
        <p:sp>
          <p:nvSpPr>
            <p:cNvPr id="3720" name="Google Shape;3720;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57"/>
            <p:cNvGrpSpPr/>
            <p:nvPr/>
          </p:nvGrpSpPr>
          <p:grpSpPr>
            <a:xfrm>
              <a:off x="6036094" y="3716980"/>
              <a:ext cx="529860" cy="510468"/>
              <a:chOff x="6036094" y="3716980"/>
              <a:chExt cx="529860" cy="510468"/>
            </a:xfrm>
          </p:grpSpPr>
          <p:sp>
            <p:nvSpPr>
              <p:cNvPr id="3722" name="Google Shape;3722;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57"/>
          <p:cNvGrpSpPr/>
          <p:nvPr/>
        </p:nvGrpSpPr>
        <p:grpSpPr>
          <a:xfrm>
            <a:off x="6642017" y="2916730"/>
            <a:ext cx="576302" cy="511871"/>
            <a:chOff x="6644304" y="3073628"/>
            <a:chExt cx="576302" cy="511871"/>
          </a:xfrm>
        </p:grpSpPr>
        <p:sp>
          <p:nvSpPr>
            <p:cNvPr id="3733" name="Google Shape;3733;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57"/>
            <p:cNvGrpSpPr/>
            <p:nvPr/>
          </p:nvGrpSpPr>
          <p:grpSpPr>
            <a:xfrm>
              <a:off x="6712169" y="3085440"/>
              <a:ext cx="481622" cy="494913"/>
              <a:chOff x="6712169" y="3085440"/>
              <a:chExt cx="481622" cy="494913"/>
            </a:xfrm>
          </p:grpSpPr>
          <p:sp>
            <p:nvSpPr>
              <p:cNvPr id="3735" name="Google Shape;3735;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5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57"/>
          <p:cNvGrpSpPr/>
          <p:nvPr/>
        </p:nvGrpSpPr>
        <p:grpSpPr>
          <a:xfrm>
            <a:off x="6649868" y="3559725"/>
            <a:ext cx="560631" cy="511352"/>
            <a:chOff x="6652154" y="3716623"/>
            <a:chExt cx="560631" cy="511352"/>
          </a:xfrm>
        </p:grpSpPr>
        <p:sp>
          <p:nvSpPr>
            <p:cNvPr id="3745" name="Google Shape;3745;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57"/>
            <p:cNvGrpSpPr/>
            <p:nvPr/>
          </p:nvGrpSpPr>
          <p:grpSpPr>
            <a:xfrm>
              <a:off x="6669657" y="3716715"/>
              <a:ext cx="466779" cy="464290"/>
              <a:chOff x="6669657" y="3716715"/>
              <a:chExt cx="466779" cy="464290"/>
            </a:xfrm>
          </p:grpSpPr>
          <p:sp>
            <p:nvSpPr>
              <p:cNvPr id="3747" name="Google Shape;3747;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57"/>
          <p:cNvGrpSpPr/>
          <p:nvPr/>
        </p:nvGrpSpPr>
        <p:grpSpPr>
          <a:xfrm>
            <a:off x="7843959" y="3841134"/>
            <a:ext cx="187557" cy="187557"/>
            <a:chOff x="8565775" y="671075"/>
            <a:chExt cx="441000" cy="441000"/>
          </a:xfrm>
        </p:grpSpPr>
        <p:sp>
          <p:nvSpPr>
            <p:cNvPr id="3761" name="Google Shape;3761;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57"/>
          <p:cNvGrpSpPr/>
          <p:nvPr/>
        </p:nvGrpSpPr>
        <p:grpSpPr>
          <a:xfrm>
            <a:off x="5997814" y="2919352"/>
            <a:ext cx="587871" cy="512373"/>
            <a:chOff x="6000100" y="3076250"/>
            <a:chExt cx="587871" cy="512373"/>
          </a:xfrm>
        </p:grpSpPr>
        <p:sp>
          <p:nvSpPr>
            <p:cNvPr id="3766" name="Google Shape;3766;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7"/>
            <p:cNvGrpSpPr/>
            <p:nvPr/>
          </p:nvGrpSpPr>
          <p:grpSpPr>
            <a:xfrm>
              <a:off x="6031360" y="3076713"/>
              <a:ext cx="539107" cy="480965"/>
              <a:chOff x="6031360" y="3076713"/>
              <a:chExt cx="539107" cy="480965"/>
            </a:xfrm>
          </p:grpSpPr>
          <p:sp>
            <p:nvSpPr>
              <p:cNvPr id="3768" name="Google Shape;3768;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57"/>
          <p:cNvGrpSpPr/>
          <p:nvPr/>
        </p:nvGrpSpPr>
        <p:grpSpPr>
          <a:xfrm>
            <a:off x="3369305" y="938716"/>
            <a:ext cx="2310381" cy="1488888"/>
            <a:chOff x="229225" y="549050"/>
            <a:chExt cx="7161750" cy="4615275"/>
          </a:xfrm>
        </p:grpSpPr>
        <p:sp>
          <p:nvSpPr>
            <p:cNvPr id="3776" name="Google Shape;3776;p5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7"/>
          <p:cNvGrpSpPr/>
          <p:nvPr/>
        </p:nvGrpSpPr>
        <p:grpSpPr>
          <a:xfrm>
            <a:off x="3514723" y="2830563"/>
            <a:ext cx="2310282" cy="1374222"/>
            <a:chOff x="238125" y="732525"/>
            <a:chExt cx="7130500" cy="4241425"/>
          </a:xfrm>
        </p:grpSpPr>
        <p:sp>
          <p:nvSpPr>
            <p:cNvPr id="3894" name="Google Shape;3894;p5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58"/>
          <p:cNvGrpSpPr/>
          <p:nvPr/>
        </p:nvGrpSpPr>
        <p:grpSpPr>
          <a:xfrm>
            <a:off x="725414" y="969763"/>
            <a:ext cx="2507799" cy="206239"/>
            <a:chOff x="106648" y="895722"/>
            <a:chExt cx="4481413" cy="374300"/>
          </a:xfrm>
        </p:grpSpPr>
        <p:grpSp>
          <p:nvGrpSpPr>
            <p:cNvPr id="4013" name="Google Shape;4013;p58"/>
            <p:cNvGrpSpPr/>
            <p:nvPr/>
          </p:nvGrpSpPr>
          <p:grpSpPr>
            <a:xfrm>
              <a:off x="2233276" y="895722"/>
              <a:ext cx="1082667" cy="223591"/>
              <a:chOff x="4808316" y="2800065"/>
              <a:chExt cx="1999386" cy="412910"/>
            </a:xfrm>
          </p:grpSpPr>
          <p:sp>
            <p:nvSpPr>
              <p:cNvPr id="4014" name="Google Shape;4014;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58"/>
              <p:cNvGrpSpPr/>
              <p:nvPr/>
            </p:nvGrpSpPr>
            <p:grpSpPr>
              <a:xfrm>
                <a:off x="4808316" y="2800065"/>
                <a:ext cx="92400" cy="411825"/>
                <a:chOff x="845575" y="2563700"/>
                <a:chExt cx="92400" cy="411825"/>
              </a:xfrm>
            </p:grpSpPr>
            <p:cxnSp>
              <p:nvCxnSpPr>
                <p:cNvPr id="4016" name="Google Shape;4016;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58"/>
            <p:cNvGrpSpPr/>
            <p:nvPr/>
          </p:nvGrpSpPr>
          <p:grpSpPr>
            <a:xfrm>
              <a:off x="106648" y="895722"/>
              <a:ext cx="1088401" cy="223591"/>
              <a:chOff x="881025" y="2800065"/>
              <a:chExt cx="2009975" cy="412910"/>
            </a:xfrm>
          </p:grpSpPr>
          <p:sp>
            <p:nvSpPr>
              <p:cNvPr id="4019" name="Google Shape;4019;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58"/>
              <p:cNvGrpSpPr/>
              <p:nvPr/>
            </p:nvGrpSpPr>
            <p:grpSpPr>
              <a:xfrm>
                <a:off x="881025" y="2800065"/>
                <a:ext cx="92400" cy="411825"/>
                <a:chOff x="845575" y="2563700"/>
                <a:chExt cx="92400" cy="411825"/>
              </a:xfrm>
            </p:grpSpPr>
            <p:cxnSp>
              <p:nvCxnSpPr>
                <p:cNvPr id="4021" name="Google Shape;4021;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58"/>
            <p:cNvGrpSpPr/>
            <p:nvPr/>
          </p:nvGrpSpPr>
          <p:grpSpPr>
            <a:xfrm>
              <a:off x="1172346" y="1047018"/>
              <a:ext cx="1083151" cy="223003"/>
              <a:chOff x="2849073" y="3079467"/>
              <a:chExt cx="2000279" cy="411825"/>
            </a:xfrm>
          </p:grpSpPr>
          <p:sp>
            <p:nvSpPr>
              <p:cNvPr id="4024" name="Google Shape;4024;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58"/>
              <p:cNvGrpSpPr/>
              <p:nvPr/>
            </p:nvGrpSpPr>
            <p:grpSpPr>
              <a:xfrm rot="10800000">
                <a:off x="2849073" y="3079467"/>
                <a:ext cx="92400" cy="411825"/>
                <a:chOff x="2070100" y="2563700"/>
                <a:chExt cx="92400" cy="411825"/>
              </a:xfrm>
            </p:grpSpPr>
            <p:cxnSp>
              <p:nvCxnSpPr>
                <p:cNvPr id="4026" name="Google Shape;4026;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58"/>
            <p:cNvGrpSpPr/>
            <p:nvPr/>
          </p:nvGrpSpPr>
          <p:grpSpPr>
            <a:xfrm>
              <a:off x="3290132" y="1047018"/>
              <a:ext cx="1297929" cy="223003"/>
              <a:chOff x="6760035" y="3079467"/>
              <a:chExt cx="2396914" cy="411825"/>
            </a:xfrm>
          </p:grpSpPr>
          <p:sp>
            <p:nvSpPr>
              <p:cNvPr id="4029" name="Google Shape;4029;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58"/>
              <p:cNvGrpSpPr/>
              <p:nvPr/>
            </p:nvGrpSpPr>
            <p:grpSpPr>
              <a:xfrm rot="10800000">
                <a:off x="6760035" y="3079467"/>
                <a:ext cx="92400" cy="411825"/>
                <a:chOff x="2070100" y="2563700"/>
                <a:chExt cx="92400" cy="411825"/>
              </a:xfrm>
            </p:grpSpPr>
            <p:cxnSp>
              <p:nvCxnSpPr>
                <p:cNvPr id="4031" name="Google Shape;4031;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58"/>
          <p:cNvGrpSpPr/>
          <p:nvPr/>
        </p:nvGrpSpPr>
        <p:grpSpPr>
          <a:xfrm>
            <a:off x="2143176" y="3369134"/>
            <a:ext cx="1086701" cy="799429"/>
            <a:chOff x="2183288" y="3555572"/>
            <a:chExt cx="1136241" cy="835873"/>
          </a:xfrm>
        </p:grpSpPr>
        <p:sp>
          <p:nvSpPr>
            <p:cNvPr id="4034" name="Google Shape;4034;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58"/>
            <p:cNvGrpSpPr/>
            <p:nvPr/>
          </p:nvGrpSpPr>
          <p:grpSpPr>
            <a:xfrm>
              <a:off x="2205895" y="3637269"/>
              <a:ext cx="1089848" cy="724993"/>
              <a:chOff x="2205895" y="3637269"/>
              <a:chExt cx="1089848" cy="724993"/>
            </a:xfrm>
          </p:grpSpPr>
          <p:sp>
            <p:nvSpPr>
              <p:cNvPr id="4036" name="Google Shape;4036;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58"/>
            <p:cNvGrpSpPr/>
            <p:nvPr/>
          </p:nvGrpSpPr>
          <p:grpSpPr>
            <a:xfrm>
              <a:off x="3173850" y="3779426"/>
              <a:ext cx="145679" cy="70048"/>
              <a:chOff x="3173850" y="3779426"/>
              <a:chExt cx="145679" cy="70048"/>
            </a:xfrm>
          </p:grpSpPr>
          <p:cxnSp>
            <p:nvCxnSpPr>
              <p:cNvPr id="4045" name="Google Shape;4045;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8"/>
            <p:cNvGrpSpPr/>
            <p:nvPr/>
          </p:nvGrpSpPr>
          <p:grpSpPr>
            <a:xfrm>
              <a:off x="2183288" y="4139483"/>
              <a:ext cx="145133" cy="70048"/>
              <a:chOff x="2183288" y="4139483"/>
              <a:chExt cx="145133" cy="70048"/>
            </a:xfrm>
          </p:grpSpPr>
          <p:cxnSp>
            <p:nvCxnSpPr>
              <p:cNvPr id="4048" name="Google Shape;4048;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58"/>
            <p:cNvGrpSpPr/>
            <p:nvPr/>
          </p:nvGrpSpPr>
          <p:grpSpPr>
            <a:xfrm>
              <a:off x="2943836" y="4268886"/>
              <a:ext cx="60717" cy="122559"/>
              <a:chOff x="2943836" y="4268886"/>
              <a:chExt cx="60717" cy="122559"/>
            </a:xfrm>
          </p:grpSpPr>
          <p:sp>
            <p:nvSpPr>
              <p:cNvPr id="4053" name="Google Shape;4053;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58"/>
          <p:cNvGrpSpPr/>
          <p:nvPr/>
        </p:nvGrpSpPr>
        <p:grpSpPr>
          <a:xfrm>
            <a:off x="3406121" y="1290134"/>
            <a:ext cx="1675870" cy="758251"/>
            <a:chOff x="3530532" y="1496185"/>
            <a:chExt cx="1562000" cy="706730"/>
          </a:xfrm>
        </p:grpSpPr>
        <p:cxnSp>
          <p:nvCxnSpPr>
            <p:cNvPr id="4056" name="Google Shape;4056;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58"/>
            <p:cNvGrpSpPr/>
            <p:nvPr/>
          </p:nvGrpSpPr>
          <p:grpSpPr>
            <a:xfrm>
              <a:off x="3530532" y="1496185"/>
              <a:ext cx="323430" cy="463587"/>
              <a:chOff x="3530532" y="1496185"/>
              <a:chExt cx="323430" cy="463587"/>
            </a:xfrm>
          </p:grpSpPr>
          <p:grpSp>
            <p:nvGrpSpPr>
              <p:cNvPr id="4058" name="Google Shape;4058;p58"/>
              <p:cNvGrpSpPr/>
              <p:nvPr/>
            </p:nvGrpSpPr>
            <p:grpSpPr>
              <a:xfrm>
                <a:off x="3567462" y="1496185"/>
                <a:ext cx="286500" cy="361376"/>
                <a:chOff x="3567462" y="1496185"/>
                <a:chExt cx="286500" cy="361376"/>
              </a:xfrm>
            </p:grpSpPr>
            <p:cxnSp>
              <p:nvCxnSpPr>
                <p:cNvPr id="4059" name="Google Shape;4059;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8"/>
            <p:cNvGrpSpPr/>
            <p:nvPr/>
          </p:nvGrpSpPr>
          <p:grpSpPr>
            <a:xfrm>
              <a:off x="3891569" y="1779209"/>
              <a:ext cx="323945" cy="423706"/>
              <a:chOff x="3891569" y="1779209"/>
              <a:chExt cx="323945" cy="423706"/>
            </a:xfrm>
          </p:grpSpPr>
          <p:grpSp>
            <p:nvGrpSpPr>
              <p:cNvPr id="4063" name="Google Shape;4063;p58"/>
              <p:cNvGrpSpPr/>
              <p:nvPr/>
            </p:nvGrpSpPr>
            <p:grpSpPr>
              <a:xfrm>
                <a:off x="3929014" y="1881638"/>
                <a:ext cx="286500" cy="321278"/>
                <a:chOff x="3929014" y="1881638"/>
                <a:chExt cx="286500" cy="321278"/>
              </a:xfrm>
            </p:grpSpPr>
            <p:cxnSp>
              <p:nvCxnSpPr>
                <p:cNvPr id="4064" name="Google Shape;4064;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58"/>
            <p:cNvGrpSpPr/>
            <p:nvPr/>
          </p:nvGrpSpPr>
          <p:grpSpPr>
            <a:xfrm>
              <a:off x="4252606" y="1496185"/>
              <a:ext cx="324721" cy="463587"/>
              <a:chOff x="4252606" y="1496185"/>
              <a:chExt cx="324721" cy="463587"/>
            </a:xfrm>
          </p:grpSpPr>
          <p:grpSp>
            <p:nvGrpSpPr>
              <p:cNvPr id="4068" name="Google Shape;4068;p58"/>
              <p:cNvGrpSpPr/>
              <p:nvPr/>
            </p:nvGrpSpPr>
            <p:grpSpPr>
              <a:xfrm>
                <a:off x="4290828" y="1496185"/>
                <a:ext cx="286500" cy="361376"/>
                <a:chOff x="4290828" y="1496185"/>
                <a:chExt cx="286500" cy="361376"/>
              </a:xfrm>
            </p:grpSpPr>
            <p:cxnSp>
              <p:nvCxnSpPr>
                <p:cNvPr id="4069" name="Google Shape;4069;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58"/>
            <p:cNvGrpSpPr/>
            <p:nvPr/>
          </p:nvGrpSpPr>
          <p:grpSpPr>
            <a:xfrm>
              <a:off x="4613643" y="1763716"/>
              <a:ext cx="325308" cy="439200"/>
              <a:chOff x="4613643" y="1763716"/>
              <a:chExt cx="325308" cy="439200"/>
            </a:xfrm>
          </p:grpSpPr>
          <p:grpSp>
            <p:nvGrpSpPr>
              <p:cNvPr id="4073" name="Google Shape;4073;p58"/>
              <p:cNvGrpSpPr/>
              <p:nvPr/>
            </p:nvGrpSpPr>
            <p:grpSpPr>
              <a:xfrm>
                <a:off x="4652451" y="1879538"/>
                <a:ext cx="286500" cy="323378"/>
                <a:chOff x="4652451" y="1879538"/>
                <a:chExt cx="286500" cy="323378"/>
              </a:xfrm>
            </p:grpSpPr>
            <p:cxnSp>
              <p:nvCxnSpPr>
                <p:cNvPr id="4074" name="Google Shape;4074;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58"/>
          <p:cNvGrpSpPr/>
          <p:nvPr/>
        </p:nvGrpSpPr>
        <p:grpSpPr>
          <a:xfrm>
            <a:off x="3417981" y="2143759"/>
            <a:ext cx="1652173" cy="391517"/>
            <a:chOff x="3512551" y="2358270"/>
            <a:chExt cx="1597383" cy="378533"/>
          </a:xfrm>
        </p:grpSpPr>
        <p:cxnSp>
          <p:nvCxnSpPr>
            <p:cNvPr id="4078" name="Google Shape;4078;p5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58"/>
            <p:cNvGrpSpPr/>
            <p:nvPr/>
          </p:nvGrpSpPr>
          <p:grpSpPr>
            <a:xfrm>
              <a:off x="3512551" y="2358270"/>
              <a:ext cx="225647" cy="307714"/>
              <a:chOff x="2182679" y="2004714"/>
              <a:chExt cx="792300" cy="1080458"/>
            </a:xfrm>
          </p:grpSpPr>
          <p:cxnSp>
            <p:nvCxnSpPr>
              <p:cNvPr id="4082" name="Google Shape;4082;p5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58"/>
            <p:cNvGrpSpPr/>
            <p:nvPr/>
          </p:nvGrpSpPr>
          <p:grpSpPr>
            <a:xfrm>
              <a:off x="3969644" y="2440153"/>
              <a:ext cx="225853" cy="296651"/>
              <a:chOff x="3775710" y="1729289"/>
              <a:chExt cx="136500" cy="179289"/>
            </a:xfrm>
          </p:grpSpPr>
          <p:cxnSp>
            <p:nvCxnSpPr>
              <p:cNvPr id="4085" name="Google Shape;4085;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8"/>
            <p:cNvGrpSpPr/>
            <p:nvPr/>
          </p:nvGrpSpPr>
          <p:grpSpPr>
            <a:xfrm>
              <a:off x="4427051" y="2358270"/>
              <a:ext cx="225647" cy="307714"/>
              <a:chOff x="5393704" y="2004714"/>
              <a:chExt cx="792300" cy="1080458"/>
            </a:xfrm>
          </p:grpSpPr>
          <p:cxnSp>
            <p:nvCxnSpPr>
              <p:cNvPr id="4089" name="Google Shape;4089;p5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58"/>
            <p:cNvGrpSpPr/>
            <p:nvPr/>
          </p:nvGrpSpPr>
          <p:grpSpPr>
            <a:xfrm>
              <a:off x="4884287" y="2440252"/>
              <a:ext cx="225647" cy="296532"/>
              <a:chOff x="6999166" y="2292572"/>
              <a:chExt cx="792300" cy="1041192"/>
            </a:xfrm>
          </p:grpSpPr>
          <p:cxnSp>
            <p:nvCxnSpPr>
              <p:cNvPr id="4093" name="Google Shape;4093;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58"/>
          <p:cNvGrpSpPr/>
          <p:nvPr/>
        </p:nvGrpSpPr>
        <p:grpSpPr>
          <a:xfrm>
            <a:off x="6838789" y="979959"/>
            <a:ext cx="1581844" cy="732818"/>
            <a:chOff x="634175" y="2986275"/>
            <a:chExt cx="3147949" cy="1458344"/>
          </a:xfrm>
        </p:grpSpPr>
        <p:cxnSp>
          <p:nvCxnSpPr>
            <p:cNvPr id="4096" name="Google Shape;4096;p5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5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5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5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58"/>
          <p:cNvGrpSpPr/>
          <p:nvPr/>
        </p:nvGrpSpPr>
        <p:grpSpPr>
          <a:xfrm>
            <a:off x="3406504" y="2674269"/>
            <a:ext cx="1675128" cy="313674"/>
            <a:chOff x="998425" y="1182125"/>
            <a:chExt cx="1065400" cy="199500"/>
          </a:xfrm>
        </p:grpSpPr>
        <p:sp>
          <p:nvSpPr>
            <p:cNvPr id="4106" name="Google Shape;4106;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8"/>
          <p:cNvGrpSpPr/>
          <p:nvPr/>
        </p:nvGrpSpPr>
        <p:grpSpPr>
          <a:xfrm>
            <a:off x="3406503" y="3630235"/>
            <a:ext cx="1675129" cy="525345"/>
            <a:chOff x="5194708" y="3484366"/>
            <a:chExt cx="3148148" cy="987304"/>
          </a:xfrm>
        </p:grpSpPr>
        <p:grpSp>
          <p:nvGrpSpPr>
            <p:cNvPr id="4112" name="Google Shape;4112;p58"/>
            <p:cNvGrpSpPr/>
            <p:nvPr/>
          </p:nvGrpSpPr>
          <p:grpSpPr>
            <a:xfrm>
              <a:off x="7531521" y="3484366"/>
              <a:ext cx="811335" cy="987304"/>
              <a:chOff x="3379425" y="1617275"/>
              <a:chExt cx="1090650" cy="1327200"/>
            </a:xfrm>
          </p:grpSpPr>
          <p:sp>
            <p:nvSpPr>
              <p:cNvPr id="4113" name="Google Shape;4113;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6752546" y="3484366"/>
              <a:ext cx="811428" cy="987304"/>
              <a:chOff x="2332275" y="1617275"/>
              <a:chExt cx="1090775" cy="1327200"/>
            </a:xfrm>
          </p:grpSpPr>
          <p:sp>
            <p:nvSpPr>
              <p:cNvPr id="4117" name="Google Shape;4117;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5973664" y="3484366"/>
              <a:ext cx="811335" cy="987304"/>
              <a:chOff x="1285250" y="1617275"/>
              <a:chExt cx="1090650" cy="1327200"/>
            </a:xfrm>
          </p:grpSpPr>
          <p:sp>
            <p:nvSpPr>
              <p:cNvPr id="4121" name="Google Shape;4121;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8"/>
            <p:cNvGrpSpPr/>
            <p:nvPr/>
          </p:nvGrpSpPr>
          <p:grpSpPr>
            <a:xfrm>
              <a:off x="5194708" y="3484366"/>
              <a:ext cx="811409" cy="987304"/>
              <a:chOff x="238125" y="1617275"/>
              <a:chExt cx="1090750" cy="1327200"/>
            </a:xfrm>
          </p:grpSpPr>
          <p:sp>
            <p:nvSpPr>
              <p:cNvPr id="4125" name="Google Shape;4125;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58"/>
          <p:cNvGrpSpPr/>
          <p:nvPr/>
        </p:nvGrpSpPr>
        <p:grpSpPr>
          <a:xfrm>
            <a:off x="6840188" y="2276124"/>
            <a:ext cx="1579046" cy="522230"/>
            <a:chOff x="6853641" y="2534077"/>
            <a:chExt cx="1515545" cy="501229"/>
          </a:xfrm>
        </p:grpSpPr>
        <p:grpSp>
          <p:nvGrpSpPr>
            <p:cNvPr id="4129" name="Google Shape;4129;p58"/>
            <p:cNvGrpSpPr/>
            <p:nvPr/>
          </p:nvGrpSpPr>
          <p:grpSpPr>
            <a:xfrm>
              <a:off x="6853641" y="2618923"/>
              <a:ext cx="1515545" cy="324556"/>
              <a:chOff x="6853641" y="2618923"/>
              <a:chExt cx="1515545" cy="324556"/>
            </a:xfrm>
          </p:grpSpPr>
          <p:sp>
            <p:nvSpPr>
              <p:cNvPr id="4130" name="Google Shape;4130;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58"/>
          <p:cNvGrpSpPr/>
          <p:nvPr/>
        </p:nvGrpSpPr>
        <p:grpSpPr>
          <a:xfrm>
            <a:off x="3435080" y="3151165"/>
            <a:ext cx="1617976" cy="346616"/>
            <a:chOff x="1808063" y="4294338"/>
            <a:chExt cx="3370782" cy="721817"/>
          </a:xfrm>
        </p:grpSpPr>
        <p:sp>
          <p:nvSpPr>
            <p:cNvPr id="4141" name="Google Shape;4141;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8"/>
          <p:cNvGrpSpPr/>
          <p:nvPr/>
        </p:nvGrpSpPr>
        <p:grpSpPr>
          <a:xfrm>
            <a:off x="5261076" y="3817915"/>
            <a:ext cx="1417067" cy="350605"/>
            <a:chOff x="4234950" y="2101012"/>
            <a:chExt cx="4219974" cy="1044090"/>
          </a:xfrm>
        </p:grpSpPr>
        <p:sp>
          <p:nvSpPr>
            <p:cNvPr id="4152" name="Google Shape;4152;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58"/>
          <p:cNvGrpSpPr/>
          <p:nvPr/>
        </p:nvGrpSpPr>
        <p:grpSpPr>
          <a:xfrm>
            <a:off x="6836548" y="1808672"/>
            <a:ext cx="1586327" cy="371557"/>
            <a:chOff x="1247650" y="2075423"/>
            <a:chExt cx="6648477" cy="1557238"/>
          </a:xfrm>
        </p:grpSpPr>
        <p:sp>
          <p:nvSpPr>
            <p:cNvPr id="4169" name="Google Shape;4169;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8"/>
          <p:cNvGrpSpPr/>
          <p:nvPr/>
        </p:nvGrpSpPr>
        <p:grpSpPr>
          <a:xfrm>
            <a:off x="5267818" y="961862"/>
            <a:ext cx="1415601" cy="1648533"/>
            <a:chOff x="1839112" y="2209163"/>
            <a:chExt cx="1918159" cy="2233784"/>
          </a:xfrm>
        </p:grpSpPr>
        <p:sp>
          <p:nvSpPr>
            <p:cNvPr id="4176" name="Google Shape;4176;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5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5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5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5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5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58"/>
          <p:cNvGrpSpPr/>
          <p:nvPr/>
        </p:nvGrpSpPr>
        <p:grpSpPr>
          <a:xfrm>
            <a:off x="3425084" y="979946"/>
            <a:ext cx="1637968" cy="154942"/>
            <a:chOff x="238125" y="2506075"/>
            <a:chExt cx="7115411" cy="673075"/>
          </a:xfrm>
        </p:grpSpPr>
        <p:sp>
          <p:nvSpPr>
            <p:cNvPr id="4188" name="Google Shape;4188;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8"/>
          <p:cNvGrpSpPr/>
          <p:nvPr/>
        </p:nvGrpSpPr>
        <p:grpSpPr>
          <a:xfrm>
            <a:off x="1965820" y="1294664"/>
            <a:ext cx="1262932" cy="785408"/>
            <a:chOff x="548861" y="389676"/>
            <a:chExt cx="3843371" cy="2390163"/>
          </a:xfrm>
        </p:grpSpPr>
        <p:cxnSp>
          <p:nvCxnSpPr>
            <p:cNvPr id="4194" name="Google Shape;4194;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58"/>
          <p:cNvGrpSpPr/>
          <p:nvPr/>
        </p:nvGrpSpPr>
        <p:grpSpPr>
          <a:xfrm>
            <a:off x="753952" y="2401541"/>
            <a:ext cx="1412054" cy="633562"/>
            <a:chOff x="1187400" y="2529299"/>
            <a:chExt cx="6769193" cy="2241903"/>
          </a:xfrm>
        </p:grpSpPr>
        <p:sp>
          <p:nvSpPr>
            <p:cNvPr id="4208" name="Google Shape;4208;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5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5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5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5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5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5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58"/>
          <p:cNvGrpSpPr/>
          <p:nvPr/>
        </p:nvGrpSpPr>
        <p:grpSpPr>
          <a:xfrm>
            <a:off x="6840198" y="2894250"/>
            <a:ext cx="1579035" cy="540873"/>
            <a:chOff x="6895650" y="3126697"/>
            <a:chExt cx="1436662" cy="492105"/>
          </a:xfrm>
        </p:grpSpPr>
        <p:sp>
          <p:nvSpPr>
            <p:cNvPr id="4222" name="Google Shape;4222;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58"/>
            <p:cNvGrpSpPr/>
            <p:nvPr/>
          </p:nvGrpSpPr>
          <p:grpSpPr>
            <a:xfrm>
              <a:off x="6995957" y="3335810"/>
              <a:ext cx="1230393" cy="71754"/>
              <a:chOff x="6995957" y="3287964"/>
              <a:chExt cx="1230393" cy="71754"/>
            </a:xfrm>
          </p:grpSpPr>
          <p:sp>
            <p:nvSpPr>
              <p:cNvPr id="4228" name="Google Shape;4228;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58"/>
          <p:cNvGrpSpPr/>
          <p:nvPr/>
        </p:nvGrpSpPr>
        <p:grpSpPr>
          <a:xfrm>
            <a:off x="6838780" y="3531013"/>
            <a:ext cx="1581862" cy="650625"/>
            <a:chOff x="6777990" y="3710194"/>
            <a:chExt cx="1646915" cy="677382"/>
          </a:xfrm>
        </p:grpSpPr>
        <p:grpSp>
          <p:nvGrpSpPr>
            <p:cNvPr id="4234" name="Google Shape;4234;p58"/>
            <p:cNvGrpSpPr/>
            <p:nvPr/>
          </p:nvGrpSpPr>
          <p:grpSpPr>
            <a:xfrm>
              <a:off x="6777990" y="3874492"/>
              <a:ext cx="411129" cy="513083"/>
              <a:chOff x="6777990" y="3874492"/>
              <a:chExt cx="411129" cy="513083"/>
            </a:xfrm>
          </p:grpSpPr>
          <p:cxnSp>
            <p:nvCxnSpPr>
              <p:cNvPr id="4235" name="Google Shape;4235;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58"/>
            <p:cNvGrpSpPr/>
            <p:nvPr/>
          </p:nvGrpSpPr>
          <p:grpSpPr>
            <a:xfrm>
              <a:off x="7188425" y="3710194"/>
              <a:ext cx="411123" cy="520535"/>
              <a:chOff x="7188425" y="3710194"/>
              <a:chExt cx="411123" cy="520535"/>
            </a:xfrm>
          </p:grpSpPr>
          <p:cxnSp>
            <p:nvCxnSpPr>
              <p:cNvPr id="4238" name="Google Shape;4238;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58"/>
            <p:cNvGrpSpPr/>
            <p:nvPr/>
          </p:nvGrpSpPr>
          <p:grpSpPr>
            <a:xfrm>
              <a:off x="7603341" y="3874492"/>
              <a:ext cx="411474" cy="513083"/>
              <a:chOff x="7603341" y="3874492"/>
              <a:chExt cx="411474" cy="513083"/>
            </a:xfrm>
          </p:grpSpPr>
          <p:cxnSp>
            <p:nvCxnSpPr>
              <p:cNvPr id="4241" name="Google Shape;4241;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58"/>
            <p:cNvGrpSpPr/>
            <p:nvPr/>
          </p:nvGrpSpPr>
          <p:grpSpPr>
            <a:xfrm>
              <a:off x="8013776" y="3722847"/>
              <a:ext cx="411129" cy="507881"/>
              <a:chOff x="8013776" y="3722847"/>
              <a:chExt cx="411129" cy="507881"/>
            </a:xfrm>
          </p:grpSpPr>
          <p:cxnSp>
            <p:nvCxnSpPr>
              <p:cNvPr id="4244" name="Google Shape;4244;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58"/>
          <p:cNvGrpSpPr/>
          <p:nvPr/>
        </p:nvGrpSpPr>
        <p:grpSpPr>
          <a:xfrm>
            <a:off x="5258295" y="2703853"/>
            <a:ext cx="1421889" cy="1020603"/>
            <a:chOff x="5190863" y="2824811"/>
            <a:chExt cx="1544860" cy="1108869"/>
          </a:xfrm>
        </p:grpSpPr>
        <p:grpSp>
          <p:nvGrpSpPr>
            <p:cNvPr id="4247" name="Google Shape;4247;p58"/>
            <p:cNvGrpSpPr/>
            <p:nvPr/>
          </p:nvGrpSpPr>
          <p:grpSpPr>
            <a:xfrm>
              <a:off x="5938695" y="3176919"/>
              <a:ext cx="685761" cy="404739"/>
              <a:chOff x="5938695" y="3176919"/>
              <a:chExt cx="685761" cy="404739"/>
            </a:xfrm>
          </p:grpSpPr>
          <p:grpSp>
            <p:nvGrpSpPr>
              <p:cNvPr id="4248" name="Google Shape;4248;p58"/>
              <p:cNvGrpSpPr/>
              <p:nvPr/>
            </p:nvGrpSpPr>
            <p:grpSpPr>
              <a:xfrm>
                <a:off x="5938695" y="3176919"/>
                <a:ext cx="685761" cy="404739"/>
                <a:chOff x="5938695" y="3176919"/>
                <a:chExt cx="685761" cy="404739"/>
              </a:xfrm>
            </p:grpSpPr>
            <p:sp>
              <p:nvSpPr>
                <p:cNvPr id="4249" name="Google Shape;4249;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8"/>
            <p:cNvGrpSpPr/>
            <p:nvPr/>
          </p:nvGrpSpPr>
          <p:grpSpPr>
            <a:xfrm>
              <a:off x="5305233" y="3176835"/>
              <a:ext cx="685971" cy="404655"/>
              <a:chOff x="5305233" y="3176835"/>
              <a:chExt cx="685971" cy="404655"/>
            </a:xfrm>
          </p:grpSpPr>
          <p:grpSp>
            <p:nvGrpSpPr>
              <p:cNvPr id="4253" name="Google Shape;4253;p58"/>
              <p:cNvGrpSpPr/>
              <p:nvPr/>
            </p:nvGrpSpPr>
            <p:grpSpPr>
              <a:xfrm>
                <a:off x="5305233" y="3176835"/>
                <a:ext cx="685971" cy="404655"/>
                <a:chOff x="5305233" y="3176835"/>
                <a:chExt cx="685971" cy="404655"/>
              </a:xfrm>
            </p:grpSpPr>
            <p:sp>
              <p:nvSpPr>
                <p:cNvPr id="4254" name="Google Shape;4254;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58"/>
            <p:cNvGrpSpPr/>
            <p:nvPr/>
          </p:nvGrpSpPr>
          <p:grpSpPr>
            <a:xfrm>
              <a:off x="5657361" y="2824811"/>
              <a:ext cx="1078361" cy="404655"/>
              <a:chOff x="5657361" y="2824811"/>
              <a:chExt cx="1078361" cy="404655"/>
            </a:xfrm>
          </p:grpSpPr>
          <p:grpSp>
            <p:nvGrpSpPr>
              <p:cNvPr id="4259" name="Google Shape;4259;p58"/>
              <p:cNvGrpSpPr/>
              <p:nvPr/>
            </p:nvGrpSpPr>
            <p:grpSpPr>
              <a:xfrm>
                <a:off x="5657361" y="2824811"/>
                <a:ext cx="1078361" cy="404655"/>
                <a:chOff x="5657361" y="2824811"/>
                <a:chExt cx="1078361" cy="404655"/>
              </a:xfrm>
            </p:grpSpPr>
            <p:grpSp>
              <p:nvGrpSpPr>
                <p:cNvPr id="4260" name="Google Shape;4260;p58"/>
                <p:cNvGrpSpPr/>
                <p:nvPr/>
              </p:nvGrpSpPr>
              <p:grpSpPr>
                <a:xfrm>
                  <a:off x="5938485" y="2824811"/>
                  <a:ext cx="797237" cy="404655"/>
                  <a:chOff x="5938485" y="2824811"/>
                  <a:chExt cx="797237" cy="404655"/>
                </a:xfrm>
              </p:grpSpPr>
              <p:sp>
                <p:nvSpPr>
                  <p:cNvPr id="4261" name="Google Shape;4261;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8"/>
            <p:cNvGrpSpPr/>
            <p:nvPr/>
          </p:nvGrpSpPr>
          <p:grpSpPr>
            <a:xfrm>
              <a:off x="5190863" y="3528942"/>
              <a:ext cx="1078026" cy="404739"/>
              <a:chOff x="5190863" y="3528942"/>
              <a:chExt cx="1078026" cy="404739"/>
            </a:xfrm>
          </p:grpSpPr>
          <p:sp>
            <p:nvSpPr>
              <p:cNvPr id="4266" name="Google Shape;4266;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8"/>
              <p:cNvGrpSpPr/>
              <p:nvPr/>
            </p:nvGrpSpPr>
            <p:grpSpPr>
              <a:xfrm>
                <a:off x="5190863" y="3528942"/>
                <a:ext cx="1078026" cy="404739"/>
                <a:chOff x="5190863" y="3528942"/>
                <a:chExt cx="1078026" cy="404739"/>
              </a:xfrm>
            </p:grpSpPr>
            <p:sp>
              <p:nvSpPr>
                <p:cNvPr id="4268" name="Google Shape;4268;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58"/>
          <p:cNvGrpSpPr/>
          <p:nvPr/>
        </p:nvGrpSpPr>
        <p:grpSpPr>
          <a:xfrm>
            <a:off x="724302" y="1268321"/>
            <a:ext cx="1086719" cy="879487"/>
            <a:chOff x="803162" y="1474292"/>
            <a:chExt cx="1086719" cy="879487"/>
          </a:xfrm>
        </p:grpSpPr>
        <p:grpSp>
          <p:nvGrpSpPr>
            <p:cNvPr id="4271" name="Google Shape;4271;p58"/>
            <p:cNvGrpSpPr/>
            <p:nvPr/>
          </p:nvGrpSpPr>
          <p:grpSpPr>
            <a:xfrm>
              <a:off x="803162" y="1625948"/>
              <a:ext cx="445856" cy="576579"/>
              <a:chOff x="803162" y="1625948"/>
              <a:chExt cx="445856" cy="576579"/>
            </a:xfrm>
          </p:grpSpPr>
          <p:sp>
            <p:nvSpPr>
              <p:cNvPr id="4272" name="Google Shape;4272;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58"/>
              <p:cNvGrpSpPr/>
              <p:nvPr/>
            </p:nvGrpSpPr>
            <p:grpSpPr>
              <a:xfrm>
                <a:off x="1056023" y="1625948"/>
                <a:ext cx="192995" cy="576579"/>
                <a:chOff x="1056023" y="1625948"/>
                <a:chExt cx="192995" cy="576579"/>
              </a:xfrm>
            </p:grpSpPr>
            <p:sp>
              <p:nvSpPr>
                <p:cNvPr id="4274" name="Google Shape;4274;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58"/>
            <p:cNvGrpSpPr/>
            <p:nvPr/>
          </p:nvGrpSpPr>
          <p:grpSpPr>
            <a:xfrm>
              <a:off x="1371406" y="1474292"/>
              <a:ext cx="518475" cy="879487"/>
              <a:chOff x="1398231" y="1474292"/>
              <a:chExt cx="518475" cy="879487"/>
            </a:xfrm>
          </p:grpSpPr>
          <p:grpSp>
            <p:nvGrpSpPr>
              <p:cNvPr id="4280" name="Google Shape;4280;p58"/>
              <p:cNvGrpSpPr/>
              <p:nvPr/>
            </p:nvGrpSpPr>
            <p:grpSpPr>
              <a:xfrm>
                <a:off x="1398231" y="1474292"/>
                <a:ext cx="518475" cy="341643"/>
                <a:chOff x="1398231" y="1474292"/>
                <a:chExt cx="518475" cy="341643"/>
              </a:xfrm>
            </p:grpSpPr>
            <p:sp>
              <p:nvSpPr>
                <p:cNvPr id="4281" name="Google Shape;4281;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8"/>
                <p:cNvGrpSpPr/>
                <p:nvPr/>
              </p:nvGrpSpPr>
              <p:grpSpPr>
                <a:xfrm>
                  <a:off x="1616453" y="1474292"/>
                  <a:ext cx="300253" cy="341643"/>
                  <a:chOff x="1616453" y="1475379"/>
                  <a:chExt cx="300253" cy="341643"/>
                </a:xfrm>
              </p:grpSpPr>
              <p:sp>
                <p:nvSpPr>
                  <p:cNvPr id="4283" name="Google Shape;4283;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58"/>
                  <p:cNvGrpSpPr/>
                  <p:nvPr/>
                </p:nvGrpSpPr>
                <p:grpSpPr>
                  <a:xfrm>
                    <a:off x="1839639" y="1475379"/>
                    <a:ext cx="77067" cy="341643"/>
                    <a:chOff x="1839639" y="1475379"/>
                    <a:chExt cx="77067" cy="341643"/>
                  </a:xfrm>
                </p:grpSpPr>
                <p:sp>
                  <p:nvSpPr>
                    <p:cNvPr id="4291" name="Google Shape;4291;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58"/>
              <p:cNvGrpSpPr/>
              <p:nvPr/>
            </p:nvGrpSpPr>
            <p:grpSpPr>
              <a:xfrm>
                <a:off x="1398451" y="2012951"/>
                <a:ext cx="518255" cy="340828"/>
                <a:chOff x="1398451" y="2012951"/>
                <a:chExt cx="518255" cy="340828"/>
              </a:xfrm>
            </p:grpSpPr>
            <p:sp>
              <p:nvSpPr>
                <p:cNvPr id="4294" name="Google Shape;4294;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58"/>
                <p:cNvGrpSpPr/>
                <p:nvPr/>
              </p:nvGrpSpPr>
              <p:grpSpPr>
                <a:xfrm>
                  <a:off x="1616453" y="2012951"/>
                  <a:ext cx="300253" cy="340828"/>
                  <a:chOff x="1616453" y="2013538"/>
                  <a:chExt cx="300253" cy="340828"/>
                </a:xfrm>
              </p:grpSpPr>
              <p:sp>
                <p:nvSpPr>
                  <p:cNvPr id="4296" name="Google Shape;4296;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58"/>
                  <p:cNvGrpSpPr/>
                  <p:nvPr/>
                </p:nvGrpSpPr>
                <p:grpSpPr>
                  <a:xfrm>
                    <a:off x="1839639" y="2013538"/>
                    <a:ext cx="77067" cy="340828"/>
                    <a:chOff x="1839639" y="2013538"/>
                    <a:chExt cx="77067" cy="340828"/>
                  </a:xfrm>
                </p:grpSpPr>
                <p:sp>
                  <p:nvSpPr>
                    <p:cNvPr id="4304" name="Google Shape;4304;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58"/>
          <p:cNvGrpSpPr/>
          <p:nvPr/>
        </p:nvGrpSpPr>
        <p:grpSpPr>
          <a:xfrm>
            <a:off x="721126" y="3399508"/>
            <a:ext cx="1368681" cy="682918"/>
            <a:chOff x="724986" y="3605478"/>
            <a:chExt cx="1368681" cy="682918"/>
          </a:xfrm>
        </p:grpSpPr>
        <p:grpSp>
          <p:nvGrpSpPr>
            <p:cNvPr id="4307" name="Google Shape;4307;p58"/>
            <p:cNvGrpSpPr/>
            <p:nvPr/>
          </p:nvGrpSpPr>
          <p:grpSpPr>
            <a:xfrm>
              <a:off x="1289102" y="3823629"/>
              <a:ext cx="240442" cy="250435"/>
              <a:chOff x="-165066" y="3843615"/>
              <a:chExt cx="221259" cy="230455"/>
            </a:xfrm>
          </p:grpSpPr>
          <p:sp>
            <p:nvSpPr>
              <p:cNvPr id="4308" name="Google Shape;4308;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8"/>
            <p:cNvGrpSpPr/>
            <p:nvPr/>
          </p:nvGrpSpPr>
          <p:grpSpPr>
            <a:xfrm>
              <a:off x="724986" y="3605478"/>
              <a:ext cx="1368681" cy="682918"/>
              <a:chOff x="724986" y="3605478"/>
              <a:chExt cx="1368681" cy="682918"/>
            </a:xfrm>
          </p:grpSpPr>
          <p:grpSp>
            <p:nvGrpSpPr>
              <p:cNvPr id="4329" name="Google Shape;4329;p58"/>
              <p:cNvGrpSpPr/>
              <p:nvPr/>
            </p:nvGrpSpPr>
            <p:grpSpPr>
              <a:xfrm>
                <a:off x="1498221" y="4047614"/>
                <a:ext cx="529172" cy="240783"/>
                <a:chOff x="1498221" y="4047614"/>
                <a:chExt cx="529172" cy="240783"/>
              </a:xfrm>
            </p:grpSpPr>
            <p:grpSp>
              <p:nvGrpSpPr>
                <p:cNvPr id="4330" name="Google Shape;4330;p58"/>
                <p:cNvGrpSpPr/>
                <p:nvPr/>
              </p:nvGrpSpPr>
              <p:grpSpPr>
                <a:xfrm>
                  <a:off x="1826655" y="4224370"/>
                  <a:ext cx="200738" cy="25631"/>
                  <a:chOff x="1826655" y="4224370"/>
                  <a:chExt cx="200738" cy="25631"/>
                </a:xfrm>
              </p:grpSpPr>
              <p:sp>
                <p:nvSpPr>
                  <p:cNvPr id="4331" name="Google Shape;4331;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58"/>
                <p:cNvGrpSpPr/>
                <p:nvPr/>
              </p:nvGrpSpPr>
              <p:grpSpPr>
                <a:xfrm>
                  <a:off x="1498221" y="4047614"/>
                  <a:ext cx="328444" cy="240783"/>
                  <a:chOff x="1498221" y="4047614"/>
                  <a:chExt cx="328444" cy="240783"/>
                </a:xfrm>
              </p:grpSpPr>
              <p:sp>
                <p:nvSpPr>
                  <p:cNvPr id="4334" name="Google Shape;4334;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58"/>
                  <p:cNvGrpSpPr/>
                  <p:nvPr/>
                </p:nvGrpSpPr>
                <p:grpSpPr>
                  <a:xfrm>
                    <a:off x="1498221" y="4047614"/>
                    <a:ext cx="150566" cy="190416"/>
                    <a:chOff x="1498221" y="4047614"/>
                    <a:chExt cx="150566" cy="190416"/>
                  </a:xfrm>
                </p:grpSpPr>
                <p:sp>
                  <p:nvSpPr>
                    <p:cNvPr id="4336" name="Google Shape;4336;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58"/>
              <p:cNvGrpSpPr/>
              <p:nvPr/>
            </p:nvGrpSpPr>
            <p:grpSpPr>
              <a:xfrm>
                <a:off x="1560718" y="3800594"/>
                <a:ext cx="532948" cy="302090"/>
                <a:chOff x="1560718" y="3800594"/>
                <a:chExt cx="532948" cy="302090"/>
              </a:xfrm>
            </p:grpSpPr>
            <p:grpSp>
              <p:nvGrpSpPr>
                <p:cNvPr id="4339" name="Google Shape;4339;p58"/>
                <p:cNvGrpSpPr/>
                <p:nvPr/>
              </p:nvGrpSpPr>
              <p:grpSpPr>
                <a:xfrm>
                  <a:off x="1912179" y="3827344"/>
                  <a:ext cx="181487" cy="25631"/>
                  <a:chOff x="1912179" y="3827344"/>
                  <a:chExt cx="181487" cy="25631"/>
                </a:xfrm>
              </p:grpSpPr>
              <p:sp>
                <p:nvSpPr>
                  <p:cNvPr id="4340" name="Google Shape;4340;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8"/>
                <p:cNvGrpSpPr/>
                <p:nvPr/>
              </p:nvGrpSpPr>
              <p:grpSpPr>
                <a:xfrm>
                  <a:off x="1912179" y="4044505"/>
                  <a:ext cx="181487" cy="25622"/>
                  <a:chOff x="1912179" y="4044506"/>
                  <a:chExt cx="181487" cy="25622"/>
                </a:xfrm>
              </p:grpSpPr>
              <p:sp>
                <p:nvSpPr>
                  <p:cNvPr id="4343" name="Google Shape;4343;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58"/>
                <p:cNvGrpSpPr/>
                <p:nvPr/>
              </p:nvGrpSpPr>
              <p:grpSpPr>
                <a:xfrm>
                  <a:off x="1560718" y="3800594"/>
                  <a:ext cx="351472" cy="302090"/>
                  <a:chOff x="1560718" y="3800594"/>
                  <a:chExt cx="351472" cy="302090"/>
                </a:xfrm>
              </p:grpSpPr>
              <p:grpSp>
                <p:nvGrpSpPr>
                  <p:cNvPr id="4346" name="Google Shape;4346;p58"/>
                  <p:cNvGrpSpPr/>
                  <p:nvPr/>
                </p:nvGrpSpPr>
                <p:grpSpPr>
                  <a:xfrm>
                    <a:off x="1560718" y="3842857"/>
                    <a:ext cx="173586" cy="217131"/>
                    <a:chOff x="1560718" y="3842857"/>
                    <a:chExt cx="173586" cy="217131"/>
                  </a:xfrm>
                </p:grpSpPr>
                <p:sp>
                  <p:nvSpPr>
                    <p:cNvPr id="4347" name="Google Shape;4347;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58"/>
              <p:cNvGrpSpPr/>
              <p:nvPr/>
            </p:nvGrpSpPr>
            <p:grpSpPr>
              <a:xfrm>
                <a:off x="785350" y="3605478"/>
                <a:ext cx="535311" cy="249245"/>
                <a:chOff x="785350" y="3605478"/>
                <a:chExt cx="535311" cy="249245"/>
              </a:xfrm>
            </p:grpSpPr>
            <p:grpSp>
              <p:nvGrpSpPr>
                <p:cNvPr id="4354" name="Google Shape;4354;p58"/>
                <p:cNvGrpSpPr/>
                <p:nvPr/>
              </p:nvGrpSpPr>
              <p:grpSpPr>
                <a:xfrm>
                  <a:off x="785350" y="3605478"/>
                  <a:ext cx="376191" cy="102736"/>
                  <a:chOff x="785350" y="3605478"/>
                  <a:chExt cx="376191" cy="102736"/>
                </a:xfrm>
              </p:grpSpPr>
              <p:sp>
                <p:nvSpPr>
                  <p:cNvPr id="4355" name="Google Shape;4355;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8"/>
                <p:cNvGrpSpPr/>
                <p:nvPr/>
              </p:nvGrpSpPr>
              <p:grpSpPr>
                <a:xfrm>
                  <a:off x="1161530" y="3655851"/>
                  <a:ext cx="159131" cy="198872"/>
                  <a:chOff x="1161530" y="3655851"/>
                  <a:chExt cx="159131" cy="198872"/>
                </a:xfrm>
              </p:grpSpPr>
              <p:sp>
                <p:nvSpPr>
                  <p:cNvPr id="4359" name="Google Shape;4359;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58"/>
              <p:cNvGrpSpPr/>
              <p:nvPr/>
            </p:nvGrpSpPr>
            <p:grpSpPr>
              <a:xfrm>
                <a:off x="785350" y="4047614"/>
                <a:ext cx="535311" cy="240783"/>
                <a:chOff x="785350" y="4047614"/>
                <a:chExt cx="535311" cy="240783"/>
              </a:xfrm>
            </p:grpSpPr>
            <p:grpSp>
              <p:nvGrpSpPr>
                <p:cNvPr id="4362" name="Google Shape;4362;p58"/>
                <p:cNvGrpSpPr/>
                <p:nvPr/>
              </p:nvGrpSpPr>
              <p:grpSpPr>
                <a:xfrm>
                  <a:off x="1161636" y="4047614"/>
                  <a:ext cx="159025" cy="190415"/>
                  <a:chOff x="1161636" y="4047614"/>
                  <a:chExt cx="159025" cy="190415"/>
                </a:xfrm>
              </p:grpSpPr>
              <p:sp>
                <p:nvSpPr>
                  <p:cNvPr id="4363" name="Google Shape;4363;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58"/>
                <p:cNvGrpSpPr/>
                <p:nvPr/>
              </p:nvGrpSpPr>
              <p:grpSpPr>
                <a:xfrm>
                  <a:off x="785350" y="4185661"/>
                  <a:ext cx="376191" cy="102736"/>
                  <a:chOff x="785350" y="4185661"/>
                  <a:chExt cx="376191" cy="102736"/>
                </a:xfrm>
              </p:grpSpPr>
              <p:sp>
                <p:nvSpPr>
                  <p:cNvPr id="4366" name="Google Shape;4366;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58"/>
              <p:cNvGrpSpPr/>
              <p:nvPr/>
            </p:nvGrpSpPr>
            <p:grpSpPr>
              <a:xfrm>
                <a:off x="1501054" y="3605478"/>
                <a:ext cx="526340" cy="249240"/>
                <a:chOff x="1501054" y="3605478"/>
                <a:chExt cx="526340" cy="249240"/>
              </a:xfrm>
            </p:grpSpPr>
            <p:grpSp>
              <p:nvGrpSpPr>
                <p:cNvPr id="4370" name="Google Shape;4370;p58"/>
                <p:cNvGrpSpPr/>
                <p:nvPr/>
              </p:nvGrpSpPr>
              <p:grpSpPr>
                <a:xfrm>
                  <a:off x="1834208" y="3643867"/>
                  <a:ext cx="193185" cy="25622"/>
                  <a:chOff x="1834208" y="3643867"/>
                  <a:chExt cx="193185" cy="25622"/>
                </a:xfrm>
              </p:grpSpPr>
              <p:sp>
                <p:nvSpPr>
                  <p:cNvPr id="4371" name="Google Shape;4371;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8"/>
                <p:cNvGrpSpPr/>
                <p:nvPr/>
              </p:nvGrpSpPr>
              <p:grpSpPr>
                <a:xfrm>
                  <a:off x="1501054" y="3605478"/>
                  <a:ext cx="333165" cy="249240"/>
                  <a:chOff x="1501054" y="3605478"/>
                  <a:chExt cx="333165" cy="249240"/>
                </a:xfrm>
              </p:grpSpPr>
              <p:sp>
                <p:nvSpPr>
                  <p:cNvPr id="4374" name="Google Shape;4374;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58"/>
                  <p:cNvGrpSpPr/>
                  <p:nvPr/>
                </p:nvGrpSpPr>
                <p:grpSpPr>
                  <a:xfrm>
                    <a:off x="1501054" y="3655851"/>
                    <a:ext cx="155286" cy="198867"/>
                    <a:chOff x="1501054" y="3655851"/>
                    <a:chExt cx="155286" cy="198867"/>
                  </a:xfrm>
                </p:grpSpPr>
                <p:sp>
                  <p:nvSpPr>
                    <p:cNvPr id="4376" name="Google Shape;4376;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58"/>
              <p:cNvGrpSpPr/>
              <p:nvPr/>
            </p:nvGrpSpPr>
            <p:grpSpPr>
              <a:xfrm>
                <a:off x="724986" y="3800594"/>
                <a:ext cx="532950" cy="302090"/>
                <a:chOff x="724986" y="3800594"/>
                <a:chExt cx="532950" cy="302090"/>
              </a:xfrm>
            </p:grpSpPr>
            <p:grpSp>
              <p:nvGrpSpPr>
                <p:cNvPr id="4379" name="Google Shape;4379;p58"/>
                <p:cNvGrpSpPr/>
                <p:nvPr/>
              </p:nvGrpSpPr>
              <p:grpSpPr>
                <a:xfrm>
                  <a:off x="724986" y="4044367"/>
                  <a:ext cx="181314" cy="25626"/>
                  <a:chOff x="724986" y="4044367"/>
                  <a:chExt cx="181314" cy="25626"/>
                </a:xfrm>
              </p:grpSpPr>
              <p:sp>
                <p:nvSpPr>
                  <p:cNvPr id="4380" name="Google Shape;4380;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906290" y="3800594"/>
                  <a:ext cx="351646" cy="302090"/>
                  <a:chOff x="906290" y="3800594"/>
                  <a:chExt cx="351646" cy="302090"/>
                </a:xfrm>
              </p:grpSpPr>
              <p:grpSp>
                <p:nvGrpSpPr>
                  <p:cNvPr id="4383" name="Google Shape;4383;p58"/>
                  <p:cNvGrpSpPr/>
                  <p:nvPr/>
                </p:nvGrpSpPr>
                <p:grpSpPr>
                  <a:xfrm>
                    <a:off x="1084172" y="3842857"/>
                    <a:ext cx="173764" cy="217131"/>
                    <a:chOff x="1084172" y="3842857"/>
                    <a:chExt cx="173764" cy="217131"/>
                  </a:xfrm>
                </p:grpSpPr>
                <p:grpSp>
                  <p:nvGrpSpPr>
                    <p:cNvPr id="4384" name="Google Shape;4384;p58"/>
                    <p:cNvGrpSpPr/>
                    <p:nvPr/>
                  </p:nvGrpSpPr>
                  <p:grpSpPr>
                    <a:xfrm>
                      <a:off x="1156862" y="3936509"/>
                      <a:ext cx="101073" cy="25622"/>
                      <a:chOff x="1156862" y="3936509"/>
                      <a:chExt cx="101073" cy="25622"/>
                    </a:xfrm>
                  </p:grpSpPr>
                  <p:sp>
                    <p:nvSpPr>
                      <p:cNvPr id="4385" name="Google Shape;4385;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8"/>
                <p:cNvGrpSpPr/>
                <p:nvPr/>
              </p:nvGrpSpPr>
              <p:grpSpPr>
                <a:xfrm>
                  <a:off x="724986" y="3830189"/>
                  <a:ext cx="189533" cy="25626"/>
                  <a:chOff x="724986" y="3830189"/>
                  <a:chExt cx="189533" cy="25626"/>
                </a:xfrm>
              </p:grpSpPr>
              <p:sp>
                <p:nvSpPr>
                  <p:cNvPr id="4391" name="Google Shape;4391;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58"/>
          <p:cNvGrpSpPr/>
          <p:nvPr/>
        </p:nvGrpSpPr>
        <p:grpSpPr>
          <a:xfrm>
            <a:off x="2249438" y="2249669"/>
            <a:ext cx="948701" cy="935378"/>
            <a:chOff x="2253298" y="2428317"/>
            <a:chExt cx="948701" cy="935378"/>
          </a:xfrm>
        </p:grpSpPr>
        <p:sp>
          <p:nvSpPr>
            <p:cNvPr id="4394" name="Google Shape;4394;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59"/>
          <p:cNvGrpSpPr/>
          <p:nvPr/>
        </p:nvGrpSpPr>
        <p:grpSpPr>
          <a:xfrm>
            <a:off x="3339745" y="952988"/>
            <a:ext cx="2363393" cy="1017867"/>
            <a:chOff x="3292400" y="1219146"/>
            <a:chExt cx="2615240" cy="1110239"/>
          </a:xfrm>
        </p:grpSpPr>
        <p:sp>
          <p:nvSpPr>
            <p:cNvPr id="4432" name="Google Shape;4432;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433" name="Google Shape;4433;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34" name="Google Shape;4434;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435" name="Google Shape;4435;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436" name="Google Shape;4436;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437" name="Google Shape;4437;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438" name="Google Shape;4438;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439" name="Google Shape;4439;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440" name="Google Shape;4440;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441" name="Google Shape;4441;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442" name="Google Shape;4442;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43" name="Google Shape;4443;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44" name="Google Shape;4444;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45" name="Google Shape;4445;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46" name="Google Shape;4446;p59"/>
            <p:cNvGrpSpPr/>
            <p:nvPr/>
          </p:nvGrpSpPr>
          <p:grpSpPr>
            <a:xfrm>
              <a:off x="3748438" y="1378608"/>
              <a:ext cx="2159202" cy="903971"/>
              <a:chOff x="1683525" y="2179850"/>
              <a:chExt cx="4519050" cy="2134525"/>
            </a:xfrm>
          </p:grpSpPr>
          <p:sp>
            <p:nvSpPr>
              <p:cNvPr id="4447" name="Google Shape;4447;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48" name="Google Shape;4448;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49" name="Google Shape;4449;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0" name="Google Shape;4450;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1" name="Google Shape;4451;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2" name="Google Shape;4452;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3" name="Google Shape;4453;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4" name="Google Shape;4454;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5" name="Google Shape;4455;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6" name="Google Shape;4456;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7" name="Google Shape;4457;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58" name="Google Shape;4458;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459" name="Google Shape;4459;p59"/>
          <p:cNvGraphicFramePr/>
          <p:nvPr/>
        </p:nvGraphicFramePr>
        <p:xfrm>
          <a:off x="5935838" y="2130461"/>
          <a:ext cx="3000000" cy="3000000"/>
        </p:xfrm>
        <a:graphic>
          <a:graphicData uri="http://schemas.openxmlformats.org/drawingml/2006/table">
            <a:tbl>
              <a:tblPr>
                <a:noFill/>
                <a:tableStyleId>{D6D054A7-B9CD-4AEA-98C0-4B07E482C745}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59"/>
          <p:cNvGrpSpPr/>
          <p:nvPr/>
        </p:nvGrpSpPr>
        <p:grpSpPr>
          <a:xfrm>
            <a:off x="5935948" y="3189058"/>
            <a:ext cx="2496964" cy="1001454"/>
            <a:chOff x="1919611" y="789980"/>
            <a:chExt cx="1474179" cy="606868"/>
          </a:xfrm>
        </p:grpSpPr>
        <p:cxnSp>
          <p:nvCxnSpPr>
            <p:cNvPr id="4461" name="Google Shape;4461;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5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465" name="Google Shape;4465;p5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466" name="Google Shape;4466;p5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467" name="Google Shape;4467;p5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468" name="Google Shape;4468;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475" name="Google Shape;4475;p5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476" name="Google Shape;4476;p5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477" name="Google Shape;4477;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712562" y="998017"/>
            <a:ext cx="2394370" cy="976502"/>
            <a:chOff x="749309" y="1112739"/>
            <a:chExt cx="2371603" cy="976502"/>
          </a:xfrm>
        </p:grpSpPr>
        <p:sp>
          <p:nvSpPr>
            <p:cNvPr id="4479" name="Google Shape;4479;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59"/>
          <p:cNvGraphicFramePr/>
          <p:nvPr/>
        </p:nvGraphicFramePr>
        <p:xfrm>
          <a:off x="5935863" y="996311"/>
          <a:ext cx="3000000" cy="3000000"/>
        </p:xfrm>
        <a:graphic>
          <a:graphicData uri="http://schemas.openxmlformats.org/drawingml/2006/table">
            <a:tbl>
              <a:tblPr>
                <a:noFill/>
                <a:tableStyleId>{D6D054A7-B9CD-4AEA-98C0-4B07E482C745}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59"/>
          <p:cNvGraphicFramePr/>
          <p:nvPr/>
        </p:nvGraphicFramePr>
        <p:xfrm>
          <a:off x="3342575" y="2130461"/>
          <a:ext cx="3000000" cy="3000000"/>
        </p:xfrm>
        <a:graphic>
          <a:graphicData uri="http://schemas.openxmlformats.org/drawingml/2006/table">
            <a:tbl>
              <a:tblPr>
                <a:noFill/>
                <a:tableStyleId>{D6D054A7-B9CD-4AEA-98C0-4B07E482C745}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59"/>
          <p:cNvGrpSpPr/>
          <p:nvPr/>
        </p:nvGrpSpPr>
        <p:grpSpPr>
          <a:xfrm>
            <a:off x="4086505" y="2517104"/>
            <a:ext cx="1517436" cy="74460"/>
            <a:chOff x="3980086" y="2804397"/>
            <a:chExt cx="1227600" cy="66900"/>
          </a:xfrm>
        </p:grpSpPr>
        <p:sp>
          <p:nvSpPr>
            <p:cNvPr id="4514" name="Google Shape;4514;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711569" y="2809692"/>
            <a:ext cx="892956" cy="74460"/>
            <a:chOff x="3980086" y="2804397"/>
            <a:chExt cx="1227600" cy="66900"/>
          </a:xfrm>
        </p:grpSpPr>
        <p:sp>
          <p:nvSpPr>
            <p:cNvPr id="4517" name="Google Shape;4517;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3344661" y="3168575"/>
            <a:ext cx="2363244" cy="1005943"/>
            <a:chOff x="3358415" y="3361302"/>
            <a:chExt cx="2363244" cy="1024695"/>
          </a:xfrm>
        </p:grpSpPr>
        <p:grpSp>
          <p:nvGrpSpPr>
            <p:cNvPr id="4520" name="Google Shape;4520;p59"/>
            <p:cNvGrpSpPr/>
            <p:nvPr/>
          </p:nvGrpSpPr>
          <p:grpSpPr>
            <a:xfrm>
              <a:off x="3358415" y="3361302"/>
              <a:ext cx="441300" cy="1024695"/>
              <a:chOff x="3358415" y="3361302"/>
              <a:chExt cx="441300" cy="1024695"/>
            </a:xfrm>
          </p:grpSpPr>
          <p:sp>
            <p:nvSpPr>
              <p:cNvPr id="4521" name="Google Shape;4521;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59"/>
            <p:cNvGrpSpPr/>
            <p:nvPr/>
          </p:nvGrpSpPr>
          <p:grpSpPr>
            <a:xfrm>
              <a:off x="3838901" y="3361302"/>
              <a:ext cx="441300" cy="1024695"/>
              <a:chOff x="3838901" y="3361302"/>
              <a:chExt cx="441300" cy="1024695"/>
            </a:xfrm>
          </p:grpSpPr>
          <p:sp>
            <p:nvSpPr>
              <p:cNvPr id="4528" name="Google Shape;4528;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319387" y="3361302"/>
              <a:ext cx="441300" cy="1024695"/>
              <a:chOff x="4319387" y="3361302"/>
              <a:chExt cx="441300" cy="1024695"/>
            </a:xfrm>
          </p:grpSpPr>
          <p:sp>
            <p:nvSpPr>
              <p:cNvPr id="4535" name="Google Shape;4535;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59"/>
            <p:cNvGrpSpPr/>
            <p:nvPr/>
          </p:nvGrpSpPr>
          <p:grpSpPr>
            <a:xfrm>
              <a:off x="4799873" y="3361302"/>
              <a:ext cx="441300" cy="1024695"/>
              <a:chOff x="4799873" y="3361302"/>
              <a:chExt cx="441300" cy="1024695"/>
            </a:xfrm>
          </p:grpSpPr>
          <p:sp>
            <p:nvSpPr>
              <p:cNvPr id="4542" name="Google Shape;4542;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59"/>
            <p:cNvGrpSpPr/>
            <p:nvPr/>
          </p:nvGrpSpPr>
          <p:grpSpPr>
            <a:xfrm>
              <a:off x="5280360" y="3361302"/>
              <a:ext cx="441300" cy="1024695"/>
              <a:chOff x="5280360" y="3361302"/>
              <a:chExt cx="441300" cy="1024695"/>
            </a:xfrm>
          </p:grpSpPr>
          <p:sp>
            <p:nvSpPr>
              <p:cNvPr id="4549" name="Google Shape;4549;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59"/>
          <p:cNvGraphicFramePr/>
          <p:nvPr/>
        </p:nvGraphicFramePr>
        <p:xfrm>
          <a:off x="711088" y="2130461"/>
          <a:ext cx="3000000" cy="3000000"/>
        </p:xfrm>
        <a:graphic>
          <a:graphicData uri="http://schemas.openxmlformats.org/drawingml/2006/table">
            <a:tbl>
              <a:tblPr>
                <a:noFill/>
                <a:tableStyleId>{D6D054A7-B9CD-4AEA-98C0-4B07E482C745}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59"/>
          <p:cNvGrpSpPr/>
          <p:nvPr/>
        </p:nvGrpSpPr>
        <p:grpSpPr>
          <a:xfrm>
            <a:off x="712613" y="3180186"/>
            <a:ext cx="2403614" cy="1005900"/>
            <a:chOff x="726450" y="3372825"/>
            <a:chExt cx="2403614" cy="1005900"/>
          </a:xfrm>
        </p:grpSpPr>
        <p:grpSp>
          <p:nvGrpSpPr>
            <p:cNvPr id="4557" name="Google Shape;4557;p59"/>
            <p:cNvGrpSpPr/>
            <p:nvPr/>
          </p:nvGrpSpPr>
          <p:grpSpPr>
            <a:xfrm>
              <a:off x="726450" y="3696000"/>
              <a:ext cx="2403614" cy="500898"/>
              <a:chOff x="726450" y="3696000"/>
              <a:chExt cx="2403614" cy="500898"/>
            </a:xfrm>
          </p:grpSpPr>
          <p:sp>
            <p:nvSpPr>
              <p:cNvPr id="4558" name="Google Shape;4558;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59"/>
            <p:cNvGrpSpPr/>
            <p:nvPr/>
          </p:nvGrpSpPr>
          <p:grpSpPr>
            <a:xfrm>
              <a:off x="1348050" y="3372825"/>
              <a:ext cx="1720425" cy="1005900"/>
              <a:chOff x="1348050" y="3372825"/>
              <a:chExt cx="1720425" cy="1005900"/>
            </a:xfrm>
          </p:grpSpPr>
          <p:sp>
            <p:nvSpPr>
              <p:cNvPr id="4561" name="Google Shape;4561;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59"/>
            <p:cNvGrpSpPr/>
            <p:nvPr/>
          </p:nvGrpSpPr>
          <p:grpSpPr>
            <a:xfrm>
              <a:off x="1455707" y="3731058"/>
              <a:ext cx="1491150" cy="417657"/>
              <a:chOff x="1455707" y="3731058"/>
              <a:chExt cx="1491150" cy="417657"/>
            </a:xfrm>
          </p:grpSpPr>
          <p:grpSp>
            <p:nvGrpSpPr>
              <p:cNvPr id="4567" name="Google Shape;4567;p59"/>
              <p:cNvGrpSpPr/>
              <p:nvPr/>
            </p:nvGrpSpPr>
            <p:grpSpPr>
              <a:xfrm>
                <a:off x="1472938" y="3745828"/>
                <a:ext cx="72126" cy="53788"/>
                <a:chOff x="1472938" y="3745828"/>
                <a:chExt cx="72126" cy="53788"/>
              </a:xfrm>
            </p:grpSpPr>
            <p:sp>
              <p:nvSpPr>
                <p:cNvPr id="4568" name="Google Shape;4568;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1819181" y="4089633"/>
                <a:ext cx="72126" cy="53788"/>
                <a:chOff x="1819181" y="4089633"/>
                <a:chExt cx="72126" cy="53788"/>
              </a:xfrm>
            </p:grpSpPr>
            <p:sp>
              <p:nvSpPr>
                <p:cNvPr id="4571" name="Google Shape;4571;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455707" y="4084171"/>
                <a:ext cx="64321" cy="64544"/>
                <a:chOff x="1455707" y="4084171"/>
                <a:chExt cx="64321" cy="64544"/>
              </a:xfrm>
            </p:grpSpPr>
            <p:sp>
              <p:nvSpPr>
                <p:cNvPr id="4574" name="Google Shape;4574;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1818610" y="3731058"/>
                <a:ext cx="64321" cy="64544"/>
                <a:chOff x="1818610" y="3731058"/>
                <a:chExt cx="64321" cy="64544"/>
              </a:xfrm>
            </p:grpSpPr>
            <p:sp>
              <p:nvSpPr>
                <p:cNvPr id="4577" name="Google Shape;4577;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2172491" y="4089633"/>
                <a:ext cx="72126" cy="53788"/>
                <a:chOff x="2172491" y="4089633"/>
                <a:chExt cx="72126" cy="53788"/>
              </a:xfrm>
            </p:grpSpPr>
            <p:sp>
              <p:nvSpPr>
                <p:cNvPr id="4580" name="Google Shape;4580;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2171920" y="3731058"/>
                <a:ext cx="64321" cy="64544"/>
                <a:chOff x="2171920" y="3731058"/>
                <a:chExt cx="64321" cy="64544"/>
              </a:xfrm>
            </p:grpSpPr>
            <p:sp>
              <p:nvSpPr>
                <p:cNvPr id="4583" name="Google Shape;4583;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2874730" y="3745828"/>
                <a:ext cx="72126" cy="53788"/>
                <a:chOff x="2874730" y="3745828"/>
                <a:chExt cx="72126" cy="53788"/>
              </a:xfrm>
            </p:grpSpPr>
            <p:sp>
              <p:nvSpPr>
                <p:cNvPr id="4586" name="Google Shape;4586;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2878589" y="4081481"/>
                <a:ext cx="64321" cy="64544"/>
                <a:chOff x="2878589" y="4081481"/>
                <a:chExt cx="64321" cy="64544"/>
              </a:xfrm>
            </p:grpSpPr>
            <p:sp>
              <p:nvSpPr>
                <p:cNvPr id="4589" name="Google Shape;4589;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59"/>
              <p:cNvGrpSpPr/>
              <p:nvPr/>
            </p:nvGrpSpPr>
            <p:grpSpPr>
              <a:xfrm>
                <a:off x="2525796" y="4089633"/>
                <a:ext cx="72126" cy="53788"/>
                <a:chOff x="2525796" y="4089633"/>
                <a:chExt cx="72126" cy="53788"/>
              </a:xfrm>
            </p:grpSpPr>
            <p:sp>
              <p:nvSpPr>
                <p:cNvPr id="4592" name="Google Shape;4592;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59"/>
              <p:cNvGrpSpPr/>
              <p:nvPr/>
            </p:nvGrpSpPr>
            <p:grpSpPr>
              <a:xfrm>
                <a:off x="2525225" y="3731058"/>
                <a:ext cx="64321" cy="64544"/>
                <a:chOff x="2525225" y="3731058"/>
                <a:chExt cx="64321" cy="64544"/>
              </a:xfrm>
            </p:grpSpPr>
            <p:sp>
              <p:nvSpPr>
                <p:cNvPr id="4595" name="Google Shape;4595;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60"/>
          <p:cNvGrpSpPr/>
          <p:nvPr/>
        </p:nvGrpSpPr>
        <p:grpSpPr>
          <a:xfrm>
            <a:off x="5780153" y="1859606"/>
            <a:ext cx="671400" cy="674856"/>
            <a:chOff x="5780148" y="1859605"/>
            <a:chExt cx="671400" cy="674856"/>
          </a:xfrm>
        </p:grpSpPr>
        <p:sp>
          <p:nvSpPr>
            <p:cNvPr id="4602" name="Google Shape;4602;p6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0"/>
          <p:cNvGrpSpPr/>
          <p:nvPr/>
        </p:nvGrpSpPr>
        <p:grpSpPr>
          <a:xfrm>
            <a:off x="716996" y="971307"/>
            <a:ext cx="845921" cy="690752"/>
            <a:chOff x="732428" y="1198513"/>
            <a:chExt cx="845921" cy="690752"/>
          </a:xfrm>
        </p:grpSpPr>
        <p:grpSp>
          <p:nvGrpSpPr>
            <p:cNvPr id="4607" name="Google Shape;4607;p60"/>
            <p:cNvGrpSpPr/>
            <p:nvPr/>
          </p:nvGrpSpPr>
          <p:grpSpPr>
            <a:xfrm>
              <a:off x="823030" y="1198513"/>
              <a:ext cx="755319" cy="690752"/>
              <a:chOff x="823030" y="1198513"/>
              <a:chExt cx="755319" cy="690752"/>
            </a:xfrm>
          </p:grpSpPr>
          <p:sp>
            <p:nvSpPr>
              <p:cNvPr id="4608" name="Google Shape;4608;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0"/>
            <p:cNvGrpSpPr/>
            <p:nvPr/>
          </p:nvGrpSpPr>
          <p:grpSpPr>
            <a:xfrm>
              <a:off x="732428" y="1239937"/>
              <a:ext cx="739912" cy="607886"/>
              <a:chOff x="732428" y="1239937"/>
              <a:chExt cx="739912" cy="607886"/>
            </a:xfrm>
          </p:grpSpPr>
          <p:sp>
            <p:nvSpPr>
              <p:cNvPr id="4611" name="Google Shape;4611;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0"/>
            <p:cNvGrpSpPr/>
            <p:nvPr/>
          </p:nvGrpSpPr>
          <p:grpSpPr>
            <a:xfrm>
              <a:off x="732428" y="1277018"/>
              <a:ext cx="702832" cy="533758"/>
              <a:chOff x="732428" y="1277018"/>
              <a:chExt cx="702832" cy="533758"/>
            </a:xfrm>
          </p:grpSpPr>
          <p:sp>
            <p:nvSpPr>
              <p:cNvPr id="4614" name="Google Shape;4614;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0"/>
            <p:cNvGrpSpPr/>
            <p:nvPr/>
          </p:nvGrpSpPr>
          <p:grpSpPr>
            <a:xfrm>
              <a:off x="931170" y="1306653"/>
              <a:ext cx="647179" cy="474455"/>
              <a:chOff x="931170" y="1306653"/>
              <a:chExt cx="647179" cy="474455"/>
            </a:xfrm>
          </p:grpSpPr>
          <p:sp>
            <p:nvSpPr>
              <p:cNvPr id="4617" name="Google Shape;4617;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60"/>
          <p:cNvGrpSpPr/>
          <p:nvPr/>
        </p:nvGrpSpPr>
        <p:grpSpPr>
          <a:xfrm>
            <a:off x="3948605" y="971313"/>
            <a:ext cx="634656" cy="699982"/>
            <a:chOff x="5985650" y="2860025"/>
            <a:chExt cx="1396075" cy="1539775"/>
          </a:xfrm>
        </p:grpSpPr>
        <p:sp>
          <p:nvSpPr>
            <p:cNvPr id="4621" name="Google Shape;4621;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0"/>
          <p:cNvGrpSpPr/>
          <p:nvPr/>
        </p:nvGrpSpPr>
        <p:grpSpPr>
          <a:xfrm>
            <a:off x="4704254" y="971307"/>
            <a:ext cx="725845" cy="699975"/>
            <a:chOff x="4249973" y="1201875"/>
            <a:chExt cx="1958568" cy="1888762"/>
          </a:xfrm>
        </p:grpSpPr>
        <p:sp>
          <p:nvSpPr>
            <p:cNvPr id="4654" name="Google Shape;4654;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60"/>
            <p:cNvGrpSpPr/>
            <p:nvPr/>
          </p:nvGrpSpPr>
          <p:grpSpPr>
            <a:xfrm>
              <a:off x="5853086" y="1789142"/>
              <a:ext cx="355454" cy="1048099"/>
              <a:chOff x="5576108" y="2016725"/>
              <a:chExt cx="565200" cy="1666560"/>
            </a:xfrm>
          </p:grpSpPr>
          <p:sp>
            <p:nvSpPr>
              <p:cNvPr id="4656" name="Google Shape;4656;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0"/>
            <p:cNvGrpSpPr/>
            <p:nvPr/>
          </p:nvGrpSpPr>
          <p:grpSpPr>
            <a:xfrm>
              <a:off x="4869455" y="2691676"/>
              <a:ext cx="1013897" cy="398961"/>
              <a:chOff x="4012057" y="3451825"/>
              <a:chExt cx="1612175" cy="634379"/>
            </a:xfrm>
          </p:grpSpPr>
          <p:sp>
            <p:nvSpPr>
              <p:cNvPr id="4659" name="Google Shape;4659;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0"/>
            <p:cNvGrpSpPr/>
            <p:nvPr/>
          </p:nvGrpSpPr>
          <p:grpSpPr>
            <a:xfrm>
              <a:off x="4276937" y="2155961"/>
              <a:ext cx="651965" cy="891358"/>
              <a:chOff x="3069908" y="2599997"/>
              <a:chExt cx="1036675" cy="1417328"/>
            </a:xfrm>
          </p:grpSpPr>
          <p:sp>
            <p:nvSpPr>
              <p:cNvPr id="4662" name="Google Shape;4662;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0"/>
            <p:cNvGrpSpPr/>
            <p:nvPr/>
          </p:nvGrpSpPr>
          <p:grpSpPr>
            <a:xfrm>
              <a:off x="5054918" y="1201875"/>
              <a:ext cx="999548" cy="602711"/>
              <a:chOff x="4306958" y="1082925"/>
              <a:chExt cx="1589359" cy="958358"/>
            </a:xfrm>
          </p:grpSpPr>
          <p:sp>
            <p:nvSpPr>
              <p:cNvPr id="4665" name="Google Shape;4665;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4249973" y="1303451"/>
              <a:ext cx="799317" cy="841334"/>
              <a:chOff x="3027033" y="1244439"/>
              <a:chExt cx="1270977" cy="1337786"/>
            </a:xfrm>
          </p:grpSpPr>
          <p:sp>
            <p:nvSpPr>
              <p:cNvPr id="4668" name="Google Shape;4668;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60"/>
          <p:cNvGrpSpPr/>
          <p:nvPr/>
        </p:nvGrpSpPr>
        <p:grpSpPr>
          <a:xfrm>
            <a:off x="4057119" y="1858087"/>
            <a:ext cx="750769" cy="683784"/>
            <a:chOff x="4204684" y="2104422"/>
            <a:chExt cx="699822" cy="637382"/>
          </a:xfrm>
        </p:grpSpPr>
        <p:grpSp>
          <p:nvGrpSpPr>
            <p:cNvPr id="4671" name="Google Shape;4671;p60"/>
            <p:cNvGrpSpPr/>
            <p:nvPr/>
          </p:nvGrpSpPr>
          <p:grpSpPr>
            <a:xfrm>
              <a:off x="4204684" y="2430067"/>
              <a:ext cx="342957" cy="311738"/>
              <a:chOff x="4204684" y="2430067"/>
              <a:chExt cx="342957" cy="311738"/>
            </a:xfrm>
          </p:grpSpPr>
          <p:sp>
            <p:nvSpPr>
              <p:cNvPr id="4672" name="Google Shape;4672;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0"/>
            <p:cNvGrpSpPr/>
            <p:nvPr/>
          </p:nvGrpSpPr>
          <p:grpSpPr>
            <a:xfrm>
              <a:off x="4561586" y="2430067"/>
              <a:ext cx="342920" cy="311738"/>
              <a:chOff x="4561586" y="2430067"/>
              <a:chExt cx="342920" cy="311738"/>
            </a:xfrm>
          </p:grpSpPr>
          <p:sp>
            <p:nvSpPr>
              <p:cNvPr id="4675" name="Google Shape;4675;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60"/>
            <p:cNvGrpSpPr/>
            <p:nvPr/>
          </p:nvGrpSpPr>
          <p:grpSpPr>
            <a:xfrm>
              <a:off x="4561586" y="2104422"/>
              <a:ext cx="342920" cy="311738"/>
              <a:chOff x="4561586" y="2104422"/>
              <a:chExt cx="342920" cy="311738"/>
            </a:xfrm>
          </p:grpSpPr>
          <p:sp>
            <p:nvSpPr>
              <p:cNvPr id="4678" name="Google Shape;4678;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0"/>
            <p:cNvGrpSpPr/>
            <p:nvPr/>
          </p:nvGrpSpPr>
          <p:grpSpPr>
            <a:xfrm>
              <a:off x="4204684" y="2104422"/>
              <a:ext cx="342957" cy="311664"/>
              <a:chOff x="4204684" y="2104422"/>
              <a:chExt cx="342957" cy="311664"/>
            </a:xfrm>
          </p:grpSpPr>
          <p:sp>
            <p:nvSpPr>
              <p:cNvPr id="4681" name="Google Shape;4681;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60"/>
          <p:cNvGrpSpPr/>
          <p:nvPr/>
        </p:nvGrpSpPr>
        <p:grpSpPr>
          <a:xfrm>
            <a:off x="5521552" y="971301"/>
            <a:ext cx="660591" cy="688867"/>
            <a:chOff x="5830645" y="1267368"/>
            <a:chExt cx="530340" cy="553040"/>
          </a:xfrm>
        </p:grpSpPr>
        <p:sp>
          <p:nvSpPr>
            <p:cNvPr id="4684" name="Google Shape;4684;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60"/>
            <p:cNvGrpSpPr/>
            <p:nvPr/>
          </p:nvGrpSpPr>
          <p:grpSpPr>
            <a:xfrm>
              <a:off x="5830645" y="1267368"/>
              <a:ext cx="259743" cy="269909"/>
              <a:chOff x="5830645" y="1267368"/>
              <a:chExt cx="259743" cy="269909"/>
            </a:xfrm>
          </p:grpSpPr>
          <p:sp>
            <p:nvSpPr>
              <p:cNvPr id="4686" name="Google Shape;4686;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60"/>
            <p:cNvGrpSpPr/>
            <p:nvPr/>
          </p:nvGrpSpPr>
          <p:grpSpPr>
            <a:xfrm>
              <a:off x="6101293" y="1267368"/>
              <a:ext cx="259692" cy="269909"/>
              <a:chOff x="6101293" y="1267368"/>
              <a:chExt cx="259692" cy="269909"/>
            </a:xfrm>
          </p:grpSpPr>
          <p:sp>
            <p:nvSpPr>
              <p:cNvPr id="4689" name="Google Shape;4689;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60"/>
            <p:cNvGrpSpPr/>
            <p:nvPr/>
          </p:nvGrpSpPr>
          <p:grpSpPr>
            <a:xfrm>
              <a:off x="5830645" y="1550500"/>
              <a:ext cx="259692" cy="269909"/>
              <a:chOff x="5830645" y="1550500"/>
              <a:chExt cx="259692" cy="269909"/>
            </a:xfrm>
          </p:grpSpPr>
          <p:sp>
            <p:nvSpPr>
              <p:cNvPr id="4692" name="Google Shape;4692;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6101293" y="1550500"/>
              <a:ext cx="259692" cy="269909"/>
              <a:chOff x="6101293" y="1550500"/>
              <a:chExt cx="259692" cy="269909"/>
            </a:xfrm>
          </p:grpSpPr>
          <p:sp>
            <p:nvSpPr>
              <p:cNvPr id="4695" name="Google Shape;4695;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60"/>
          <p:cNvGrpSpPr/>
          <p:nvPr/>
        </p:nvGrpSpPr>
        <p:grpSpPr>
          <a:xfrm>
            <a:off x="723705" y="1861761"/>
            <a:ext cx="697154" cy="679574"/>
            <a:chOff x="2679875" y="2361475"/>
            <a:chExt cx="780425" cy="760575"/>
          </a:xfrm>
        </p:grpSpPr>
        <p:sp>
          <p:nvSpPr>
            <p:cNvPr id="4698" name="Google Shape;4698;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0"/>
          <p:cNvGrpSpPr/>
          <p:nvPr/>
        </p:nvGrpSpPr>
        <p:grpSpPr>
          <a:xfrm>
            <a:off x="3122864" y="971353"/>
            <a:ext cx="735829" cy="684547"/>
            <a:chOff x="3351965" y="1148808"/>
            <a:chExt cx="750770" cy="698375"/>
          </a:xfrm>
        </p:grpSpPr>
        <p:grpSp>
          <p:nvGrpSpPr>
            <p:cNvPr id="4705" name="Google Shape;4705;p60"/>
            <p:cNvGrpSpPr/>
            <p:nvPr/>
          </p:nvGrpSpPr>
          <p:grpSpPr>
            <a:xfrm>
              <a:off x="3586796" y="1148808"/>
              <a:ext cx="294857" cy="286830"/>
              <a:chOff x="3750225" y="1774000"/>
              <a:chExt cx="149575" cy="145525"/>
            </a:xfrm>
          </p:grpSpPr>
          <p:sp>
            <p:nvSpPr>
              <p:cNvPr id="4706" name="Google Shape;4706;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60"/>
            <p:cNvGrpSpPr/>
            <p:nvPr/>
          </p:nvGrpSpPr>
          <p:grpSpPr>
            <a:xfrm>
              <a:off x="3779245" y="1375768"/>
              <a:ext cx="323490" cy="286978"/>
              <a:chOff x="3847850" y="1889150"/>
              <a:chExt cx="164100" cy="145600"/>
            </a:xfrm>
          </p:grpSpPr>
          <p:sp>
            <p:nvSpPr>
              <p:cNvPr id="4709" name="Google Shape;4709;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60"/>
            <p:cNvGrpSpPr/>
            <p:nvPr/>
          </p:nvGrpSpPr>
          <p:grpSpPr>
            <a:xfrm>
              <a:off x="3351965" y="1330435"/>
              <a:ext cx="295449" cy="285401"/>
              <a:chOff x="3631100" y="1866150"/>
              <a:chExt cx="149875" cy="144800"/>
            </a:xfrm>
          </p:grpSpPr>
          <p:sp>
            <p:nvSpPr>
              <p:cNvPr id="4712" name="Google Shape;4712;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0"/>
            <p:cNvGrpSpPr/>
            <p:nvPr/>
          </p:nvGrpSpPr>
          <p:grpSpPr>
            <a:xfrm>
              <a:off x="3548208" y="1560352"/>
              <a:ext cx="294808" cy="286830"/>
              <a:chOff x="3730650" y="1982800"/>
              <a:chExt cx="149550" cy="145525"/>
            </a:xfrm>
          </p:grpSpPr>
          <p:sp>
            <p:nvSpPr>
              <p:cNvPr id="4715" name="Google Shape;4715;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60"/>
          <p:cNvGrpSpPr/>
          <p:nvPr/>
        </p:nvGrpSpPr>
        <p:grpSpPr>
          <a:xfrm>
            <a:off x="7624517" y="971307"/>
            <a:ext cx="804565" cy="677795"/>
            <a:chOff x="7636443" y="1204988"/>
            <a:chExt cx="804565" cy="677795"/>
          </a:xfrm>
        </p:grpSpPr>
        <p:grpSp>
          <p:nvGrpSpPr>
            <p:cNvPr id="4718" name="Google Shape;4718;p60"/>
            <p:cNvGrpSpPr/>
            <p:nvPr/>
          </p:nvGrpSpPr>
          <p:grpSpPr>
            <a:xfrm>
              <a:off x="7636443" y="1509705"/>
              <a:ext cx="804565" cy="373078"/>
              <a:chOff x="7636443" y="1509705"/>
              <a:chExt cx="804565" cy="373078"/>
            </a:xfrm>
          </p:grpSpPr>
          <p:sp>
            <p:nvSpPr>
              <p:cNvPr id="4719" name="Google Shape;4719;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0"/>
            <p:cNvGrpSpPr/>
            <p:nvPr/>
          </p:nvGrpSpPr>
          <p:grpSpPr>
            <a:xfrm>
              <a:off x="7636443" y="1408133"/>
              <a:ext cx="804565" cy="373078"/>
              <a:chOff x="7636443" y="1408133"/>
              <a:chExt cx="804565" cy="373078"/>
            </a:xfrm>
          </p:grpSpPr>
          <p:sp>
            <p:nvSpPr>
              <p:cNvPr id="4722" name="Google Shape;4722;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0"/>
            <p:cNvGrpSpPr/>
            <p:nvPr/>
          </p:nvGrpSpPr>
          <p:grpSpPr>
            <a:xfrm>
              <a:off x="7636443" y="1306560"/>
              <a:ext cx="804565" cy="373078"/>
              <a:chOff x="7636443" y="1306560"/>
              <a:chExt cx="804565" cy="373078"/>
            </a:xfrm>
          </p:grpSpPr>
          <p:sp>
            <p:nvSpPr>
              <p:cNvPr id="4725" name="Google Shape;4725;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0"/>
            <p:cNvGrpSpPr/>
            <p:nvPr/>
          </p:nvGrpSpPr>
          <p:grpSpPr>
            <a:xfrm>
              <a:off x="7636443" y="1204988"/>
              <a:ext cx="804565" cy="373078"/>
              <a:chOff x="7636443" y="1204988"/>
              <a:chExt cx="804565" cy="373078"/>
            </a:xfrm>
          </p:grpSpPr>
          <p:sp>
            <p:nvSpPr>
              <p:cNvPr id="4728" name="Google Shape;4728;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60"/>
          <p:cNvGrpSpPr/>
          <p:nvPr/>
        </p:nvGrpSpPr>
        <p:grpSpPr>
          <a:xfrm>
            <a:off x="4963363" y="1878721"/>
            <a:ext cx="661339" cy="661188"/>
            <a:chOff x="3990000" y="975400"/>
            <a:chExt cx="3934200" cy="3933300"/>
          </a:xfrm>
        </p:grpSpPr>
        <p:sp>
          <p:nvSpPr>
            <p:cNvPr id="4731" name="Google Shape;4731;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60"/>
          <p:cNvGrpSpPr/>
          <p:nvPr/>
        </p:nvGrpSpPr>
        <p:grpSpPr>
          <a:xfrm>
            <a:off x="6607011" y="1857359"/>
            <a:ext cx="868881" cy="684241"/>
            <a:chOff x="6598259" y="2078634"/>
            <a:chExt cx="868881" cy="684241"/>
          </a:xfrm>
        </p:grpSpPr>
        <p:sp>
          <p:nvSpPr>
            <p:cNvPr id="4736" name="Google Shape;4736;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60"/>
            <p:cNvGrpSpPr/>
            <p:nvPr/>
          </p:nvGrpSpPr>
          <p:grpSpPr>
            <a:xfrm>
              <a:off x="6808175" y="2078634"/>
              <a:ext cx="452229" cy="684241"/>
              <a:chOff x="6808175" y="2078634"/>
              <a:chExt cx="452229" cy="684241"/>
            </a:xfrm>
          </p:grpSpPr>
          <p:sp>
            <p:nvSpPr>
              <p:cNvPr id="4743" name="Google Shape;4743;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60"/>
              <p:cNvGrpSpPr/>
              <p:nvPr/>
            </p:nvGrpSpPr>
            <p:grpSpPr>
              <a:xfrm>
                <a:off x="6821586" y="2078634"/>
                <a:ext cx="426871" cy="684241"/>
                <a:chOff x="6821586" y="2078634"/>
                <a:chExt cx="426871" cy="684241"/>
              </a:xfrm>
            </p:grpSpPr>
            <p:grpSp>
              <p:nvGrpSpPr>
                <p:cNvPr id="4750" name="Google Shape;4750;p60"/>
                <p:cNvGrpSpPr/>
                <p:nvPr/>
              </p:nvGrpSpPr>
              <p:grpSpPr>
                <a:xfrm>
                  <a:off x="6821586" y="2078634"/>
                  <a:ext cx="426871" cy="684241"/>
                  <a:chOff x="6821586" y="2078634"/>
                  <a:chExt cx="426871" cy="684241"/>
                </a:xfrm>
              </p:grpSpPr>
              <p:sp>
                <p:nvSpPr>
                  <p:cNvPr id="4751" name="Google Shape;4751;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60"/>
          <p:cNvGrpSpPr/>
          <p:nvPr/>
        </p:nvGrpSpPr>
        <p:grpSpPr>
          <a:xfrm>
            <a:off x="716994" y="3531369"/>
            <a:ext cx="1340789" cy="640830"/>
            <a:chOff x="238125" y="1151100"/>
            <a:chExt cx="7139450" cy="3412300"/>
          </a:xfrm>
        </p:grpSpPr>
        <p:sp>
          <p:nvSpPr>
            <p:cNvPr id="4777" name="Google Shape;4777;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0"/>
          <p:cNvGrpSpPr/>
          <p:nvPr/>
        </p:nvGrpSpPr>
        <p:grpSpPr>
          <a:xfrm>
            <a:off x="5584217" y="2734650"/>
            <a:ext cx="985357" cy="585764"/>
            <a:chOff x="5145061" y="2881789"/>
            <a:chExt cx="1107641" cy="658458"/>
          </a:xfrm>
        </p:grpSpPr>
        <p:grpSp>
          <p:nvGrpSpPr>
            <p:cNvPr id="4790" name="Google Shape;4790;p60"/>
            <p:cNvGrpSpPr/>
            <p:nvPr/>
          </p:nvGrpSpPr>
          <p:grpSpPr>
            <a:xfrm>
              <a:off x="5722989" y="3244587"/>
              <a:ext cx="529713" cy="295659"/>
              <a:chOff x="5722989" y="3244587"/>
              <a:chExt cx="529713" cy="295659"/>
            </a:xfrm>
          </p:grpSpPr>
          <p:sp>
            <p:nvSpPr>
              <p:cNvPr id="4791" name="Google Shape;4791;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60"/>
            <p:cNvGrpSpPr/>
            <p:nvPr/>
          </p:nvGrpSpPr>
          <p:grpSpPr>
            <a:xfrm>
              <a:off x="5145061" y="3244587"/>
              <a:ext cx="536807" cy="295659"/>
              <a:chOff x="5145061" y="3244587"/>
              <a:chExt cx="536807" cy="295659"/>
            </a:xfrm>
          </p:grpSpPr>
          <p:sp>
            <p:nvSpPr>
              <p:cNvPr id="4794" name="Google Shape;4794;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60"/>
            <p:cNvGrpSpPr/>
            <p:nvPr/>
          </p:nvGrpSpPr>
          <p:grpSpPr>
            <a:xfrm>
              <a:off x="5341327" y="2898245"/>
              <a:ext cx="532309" cy="614891"/>
              <a:chOff x="5341327" y="2898245"/>
              <a:chExt cx="532309" cy="614891"/>
            </a:xfrm>
          </p:grpSpPr>
          <p:sp>
            <p:nvSpPr>
              <p:cNvPr id="4797" name="Google Shape;4797;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60"/>
            <p:cNvGrpSpPr/>
            <p:nvPr/>
          </p:nvGrpSpPr>
          <p:grpSpPr>
            <a:xfrm>
              <a:off x="5532290" y="2881789"/>
              <a:ext cx="620516" cy="305456"/>
              <a:chOff x="5532290" y="2881789"/>
              <a:chExt cx="620516" cy="305456"/>
            </a:xfrm>
          </p:grpSpPr>
          <p:sp>
            <p:nvSpPr>
              <p:cNvPr id="4800" name="Google Shape;4800;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60"/>
          <p:cNvGrpSpPr/>
          <p:nvPr/>
        </p:nvGrpSpPr>
        <p:grpSpPr>
          <a:xfrm>
            <a:off x="8163140" y="3526708"/>
            <a:ext cx="269068" cy="645491"/>
            <a:chOff x="7026852" y="3311869"/>
            <a:chExt cx="434331" cy="1041954"/>
          </a:xfrm>
        </p:grpSpPr>
        <p:sp>
          <p:nvSpPr>
            <p:cNvPr id="4803" name="Google Shape;4803;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60"/>
          <p:cNvGrpSpPr/>
          <p:nvPr/>
        </p:nvGrpSpPr>
        <p:grpSpPr>
          <a:xfrm>
            <a:off x="6179721" y="3565945"/>
            <a:ext cx="293882" cy="293836"/>
            <a:chOff x="4873519" y="3311869"/>
            <a:chExt cx="499374" cy="499296"/>
          </a:xfrm>
        </p:grpSpPr>
        <p:sp>
          <p:nvSpPr>
            <p:cNvPr id="4807" name="Google Shape;4807;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0"/>
          <p:cNvGrpSpPr/>
          <p:nvPr/>
        </p:nvGrpSpPr>
        <p:grpSpPr>
          <a:xfrm>
            <a:off x="6179721" y="3878317"/>
            <a:ext cx="293882" cy="293882"/>
            <a:chOff x="4873519" y="3875839"/>
            <a:chExt cx="499374" cy="499374"/>
          </a:xfrm>
        </p:grpSpPr>
        <p:sp>
          <p:nvSpPr>
            <p:cNvPr id="4810" name="Google Shape;4810;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0"/>
          <p:cNvGrpSpPr/>
          <p:nvPr/>
        </p:nvGrpSpPr>
        <p:grpSpPr>
          <a:xfrm>
            <a:off x="2410248" y="1850269"/>
            <a:ext cx="698104" cy="698208"/>
            <a:chOff x="2565073" y="2075876"/>
            <a:chExt cx="672482" cy="672518"/>
          </a:xfrm>
        </p:grpSpPr>
        <p:sp>
          <p:nvSpPr>
            <p:cNvPr id="4813" name="Google Shape;4813;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0"/>
          <p:cNvGrpSpPr/>
          <p:nvPr/>
        </p:nvGrpSpPr>
        <p:grpSpPr>
          <a:xfrm>
            <a:off x="5633660" y="3534870"/>
            <a:ext cx="438354" cy="637329"/>
            <a:chOff x="1697726" y="3244179"/>
            <a:chExt cx="788124" cy="1146069"/>
          </a:xfrm>
        </p:grpSpPr>
        <p:sp>
          <p:nvSpPr>
            <p:cNvPr id="4820" name="Google Shape;4820;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6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60"/>
          <p:cNvGrpSpPr/>
          <p:nvPr/>
        </p:nvGrpSpPr>
        <p:grpSpPr>
          <a:xfrm>
            <a:off x="7634874" y="1863232"/>
            <a:ext cx="799565" cy="670282"/>
            <a:chOff x="7617850" y="2063282"/>
            <a:chExt cx="799565" cy="670282"/>
          </a:xfrm>
        </p:grpSpPr>
        <p:cxnSp>
          <p:nvCxnSpPr>
            <p:cNvPr id="4824" name="Google Shape;4824;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60"/>
            <p:cNvGrpSpPr/>
            <p:nvPr/>
          </p:nvGrpSpPr>
          <p:grpSpPr>
            <a:xfrm>
              <a:off x="7734309" y="2063282"/>
              <a:ext cx="570957" cy="620095"/>
              <a:chOff x="7734309" y="2063282"/>
              <a:chExt cx="570957" cy="620095"/>
            </a:xfrm>
          </p:grpSpPr>
          <p:grpSp>
            <p:nvGrpSpPr>
              <p:cNvPr id="4831" name="Google Shape;4831;p60"/>
              <p:cNvGrpSpPr/>
              <p:nvPr/>
            </p:nvGrpSpPr>
            <p:grpSpPr>
              <a:xfrm>
                <a:off x="8031573" y="2063282"/>
                <a:ext cx="273693" cy="620095"/>
                <a:chOff x="8031573" y="2063282"/>
                <a:chExt cx="273693" cy="620095"/>
              </a:xfrm>
            </p:grpSpPr>
            <p:sp>
              <p:nvSpPr>
                <p:cNvPr id="4832" name="Google Shape;4832;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0"/>
              <p:cNvGrpSpPr/>
              <p:nvPr/>
            </p:nvGrpSpPr>
            <p:grpSpPr>
              <a:xfrm flipH="1">
                <a:off x="7734309" y="2063282"/>
                <a:ext cx="273693" cy="620095"/>
                <a:chOff x="8031573" y="2063282"/>
                <a:chExt cx="273693" cy="620095"/>
              </a:xfrm>
            </p:grpSpPr>
            <p:sp>
              <p:nvSpPr>
                <p:cNvPr id="4837" name="Google Shape;4837;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6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60"/>
          <p:cNvGrpSpPr/>
          <p:nvPr/>
        </p:nvGrpSpPr>
        <p:grpSpPr>
          <a:xfrm>
            <a:off x="7821480" y="2716716"/>
            <a:ext cx="602567" cy="601884"/>
            <a:chOff x="1186975" y="238125"/>
            <a:chExt cx="5244275" cy="5238325"/>
          </a:xfrm>
        </p:grpSpPr>
        <p:sp>
          <p:nvSpPr>
            <p:cNvPr id="4844" name="Google Shape;4844;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3264218" y="1856199"/>
            <a:ext cx="651848" cy="687338"/>
            <a:chOff x="3400515" y="2056248"/>
            <a:chExt cx="698134" cy="735987"/>
          </a:xfrm>
        </p:grpSpPr>
        <p:grpSp>
          <p:nvGrpSpPr>
            <p:cNvPr id="4849" name="Google Shape;4849;p60"/>
            <p:cNvGrpSpPr/>
            <p:nvPr/>
          </p:nvGrpSpPr>
          <p:grpSpPr>
            <a:xfrm>
              <a:off x="3400515" y="2283913"/>
              <a:ext cx="312919" cy="219900"/>
              <a:chOff x="3400515" y="2283913"/>
              <a:chExt cx="312919" cy="219900"/>
            </a:xfrm>
          </p:grpSpPr>
          <p:sp>
            <p:nvSpPr>
              <p:cNvPr id="4850" name="Google Shape;4850;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60"/>
            <p:cNvGrpSpPr/>
            <p:nvPr/>
          </p:nvGrpSpPr>
          <p:grpSpPr>
            <a:xfrm>
              <a:off x="3547823" y="2461089"/>
              <a:ext cx="219900" cy="331146"/>
              <a:chOff x="3547823" y="2461089"/>
              <a:chExt cx="219900" cy="331146"/>
            </a:xfrm>
          </p:grpSpPr>
          <p:sp>
            <p:nvSpPr>
              <p:cNvPr id="4853" name="Google Shape;4853;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60"/>
            <p:cNvGrpSpPr/>
            <p:nvPr/>
          </p:nvGrpSpPr>
          <p:grpSpPr>
            <a:xfrm>
              <a:off x="3734138" y="2461089"/>
              <a:ext cx="219900" cy="331146"/>
              <a:chOff x="3734138" y="2461089"/>
              <a:chExt cx="219900" cy="331146"/>
            </a:xfrm>
          </p:grpSpPr>
          <p:sp>
            <p:nvSpPr>
              <p:cNvPr id="4856" name="Google Shape;4856;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60"/>
            <p:cNvGrpSpPr/>
            <p:nvPr/>
          </p:nvGrpSpPr>
          <p:grpSpPr>
            <a:xfrm>
              <a:off x="3787560" y="2281742"/>
              <a:ext cx="311089" cy="219900"/>
              <a:chOff x="3787560" y="2281742"/>
              <a:chExt cx="311089" cy="219900"/>
            </a:xfrm>
          </p:grpSpPr>
          <p:sp>
            <p:nvSpPr>
              <p:cNvPr id="4859" name="Google Shape;4859;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60"/>
            <p:cNvGrpSpPr/>
            <p:nvPr/>
          </p:nvGrpSpPr>
          <p:grpSpPr>
            <a:xfrm>
              <a:off x="3637290" y="2056248"/>
              <a:ext cx="219900" cy="330736"/>
              <a:chOff x="3637290" y="2056248"/>
              <a:chExt cx="219900" cy="330736"/>
            </a:xfrm>
          </p:grpSpPr>
          <p:sp>
            <p:nvSpPr>
              <p:cNvPr id="4862" name="Google Shape;4862;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60"/>
          <p:cNvGrpSpPr/>
          <p:nvPr/>
        </p:nvGrpSpPr>
        <p:grpSpPr>
          <a:xfrm>
            <a:off x="2555923" y="2726206"/>
            <a:ext cx="1268144" cy="592394"/>
            <a:chOff x="238125" y="1188750"/>
            <a:chExt cx="7140450" cy="3335550"/>
          </a:xfrm>
        </p:grpSpPr>
        <p:sp>
          <p:nvSpPr>
            <p:cNvPr id="4865" name="Google Shape;4865;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0"/>
          <p:cNvGrpSpPr/>
          <p:nvPr/>
        </p:nvGrpSpPr>
        <p:grpSpPr>
          <a:xfrm>
            <a:off x="6663824" y="2728360"/>
            <a:ext cx="1053944" cy="590147"/>
            <a:chOff x="238125" y="1335475"/>
            <a:chExt cx="5418735" cy="3034175"/>
          </a:xfrm>
        </p:grpSpPr>
        <p:sp>
          <p:nvSpPr>
            <p:cNvPr id="4871" name="Google Shape;4871;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0"/>
          <p:cNvGrpSpPr/>
          <p:nvPr/>
        </p:nvGrpSpPr>
        <p:grpSpPr>
          <a:xfrm>
            <a:off x="4094633" y="3533260"/>
            <a:ext cx="1268207" cy="638939"/>
            <a:chOff x="3967651" y="3645904"/>
            <a:chExt cx="1479304" cy="745292"/>
          </a:xfrm>
        </p:grpSpPr>
        <p:grpSp>
          <p:nvGrpSpPr>
            <p:cNvPr id="4875" name="Google Shape;4875;p60"/>
            <p:cNvGrpSpPr/>
            <p:nvPr/>
          </p:nvGrpSpPr>
          <p:grpSpPr>
            <a:xfrm>
              <a:off x="3967651" y="4009026"/>
              <a:ext cx="1479304" cy="382170"/>
              <a:chOff x="3967651" y="4009026"/>
              <a:chExt cx="1479304" cy="382170"/>
            </a:xfrm>
          </p:grpSpPr>
          <p:grpSp>
            <p:nvGrpSpPr>
              <p:cNvPr id="4876" name="Google Shape;4876;p60"/>
              <p:cNvGrpSpPr/>
              <p:nvPr/>
            </p:nvGrpSpPr>
            <p:grpSpPr>
              <a:xfrm>
                <a:off x="4892216" y="4195630"/>
                <a:ext cx="554739" cy="195566"/>
                <a:chOff x="3604375" y="4892160"/>
                <a:chExt cx="1651500" cy="582215"/>
              </a:xfrm>
            </p:grpSpPr>
            <p:sp>
              <p:nvSpPr>
                <p:cNvPr id="4877" name="Google Shape;4877;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0"/>
              <p:cNvGrpSpPr/>
              <p:nvPr/>
            </p:nvGrpSpPr>
            <p:grpSpPr>
              <a:xfrm>
                <a:off x="3967651" y="4146303"/>
                <a:ext cx="579402" cy="244893"/>
                <a:chOff x="851875" y="4745310"/>
                <a:chExt cx="1724925" cy="729065"/>
              </a:xfrm>
            </p:grpSpPr>
            <p:sp>
              <p:nvSpPr>
                <p:cNvPr id="4880" name="Google Shape;4880;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0"/>
              <p:cNvGrpSpPr/>
              <p:nvPr/>
            </p:nvGrpSpPr>
            <p:grpSpPr>
              <a:xfrm>
                <a:off x="4460753" y="4009026"/>
                <a:ext cx="493110" cy="382170"/>
                <a:chOff x="2319875" y="4336625"/>
                <a:chExt cx="1468025" cy="1137750"/>
              </a:xfrm>
            </p:grpSpPr>
            <p:sp>
              <p:nvSpPr>
                <p:cNvPr id="4883" name="Google Shape;4883;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60"/>
            <p:cNvGrpSpPr/>
            <p:nvPr/>
          </p:nvGrpSpPr>
          <p:grpSpPr>
            <a:xfrm>
              <a:off x="4479443" y="3645904"/>
              <a:ext cx="455965" cy="388789"/>
              <a:chOff x="2957425" y="238100"/>
              <a:chExt cx="1910200" cy="1628775"/>
            </a:xfrm>
          </p:grpSpPr>
          <p:sp>
            <p:nvSpPr>
              <p:cNvPr id="4886" name="Google Shape;4886;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60"/>
          <p:cNvGrpSpPr/>
          <p:nvPr/>
        </p:nvGrpSpPr>
        <p:grpSpPr>
          <a:xfrm>
            <a:off x="2480746" y="3534460"/>
            <a:ext cx="1243128" cy="637739"/>
            <a:chOff x="2496310" y="3693351"/>
            <a:chExt cx="1342906" cy="688926"/>
          </a:xfrm>
        </p:grpSpPr>
        <p:grpSp>
          <p:nvGrpSpPr>
            <p:cNvPr id="4897" name="Google Shape;4897;p60"/>
            <p:cNvGrpSpPr/>
            <p:nvPr/>
          </p:nvGrpSpPr>
          <p:grpSpPr>
            <a:xfrm>
              <a:off x="2496310" y="3693351"/>
              <a:ext cx="1342906" cy="688875"/>
              <a:chOff x="2496310" y="3693351"/>
              <a:chExt cx="1342906" cy="688875"/>
            </a:xfrm>
          </p:grpSpPr>
          <p:sp>
            <p:nvSpPr>
              <p:cNvPr id="4898" name="Google Shape;4898;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6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6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6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6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6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60"/>
            <p:cNvGrpSpPr/>
            <p:nvPr/>
          </p:nvGrpSpPr>
          <p:grpSpPr>
            <a:xfrm>
              <a:off x="2675275" y="3930557"/>
              <a:ext cx="1003306" cy="451719"/>
              <a:chOff x="2675275" y="4174282"/>
              <a:chExt cx="1003306" cy="451719"/>
            </a:xfrm>
          </p:grpSpPr>
          <p:sp>
            <p:nvSpPr>
              <p:cNvPr id="4910" name="Google Shape;4910;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60"/>
          <p:cNvGrpSpPr/>
          <p:nvPr/>
        </p:nvGrpSpPr>
        <p:grpSpPr>
          <a:xfrm>
            <a:off x="1654417" y="971307"/>
            <a:ext cx="574511" cy="874709"/>
            <a:chOff x="1715404" y="1112080"/>
            <a:chExt cx="642270" cy="977984"/>
          </a:xfrm>
        </p:grpSpPr>
        <p:grpSp>
          <p:nvGrpSpPr>
            <p:cNvPr id="4914" name="Google Shape;4914;p60"/>
            <p:cNvGrpSpPr/>
            <p:nvPr/>
          </p:nvGrpSpPr>
          <p:grpSpPr>
            <a:xfrm>
              <a:off x="1715404" y="1112080"/>
              <a:ext cx="642270" cy="977984"/>
              <a:chOff x="1715404" y="1112080"/>
              <a:chExt cx="642270" cy="977984"/>
            </a:xfrm>
          </p:grpSpPr>
          <p:sp>
            <p:nvSpPr>
              <p:cNvPr id="4915" name="Google Shape;4915;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0"/>
            <p:cNvGrpSpPr/>
            <p:nvPr/>
          </p:nvGrpSpPr>
          <p:grpSpPr>
            <a:xfrm>
              <a:off x="1768927" y="1165603"/>
              <a:ext cx="535225" cy="851367"/>
              <a:chOff x="1768927" y="1165603"/>
              <a:chExt cx="535225" cy="851367"/>
            </a:xfrm>
          </p:grpSpPr>
          <p:sp>
            <p:nvSpPr>
              <p:cNvPr id="4918" name="Google Shape;4918;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0"/>
            <p:cNvGrpSpPr/>
            <p:nvPr/>
          </p:nvGrpSpPr>
          <p:grpSpPr>
            <a:xfrm>
              <a:off x="1822449" y="1219125"/>
              <a:ext cx="428180" cy="718859"/>
              <a:chOff x="1822449" y="1219125"/>
              <a:chExt cx="428180" cy="718859"/>
            </a:xfrm>
          </p:grpSpPr>
          <p:sp>
            <p:nvSpPr>
              <p:cNvPr id="4921" name="Google Shape;4921;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60"/>
            <p:cNvGrpSpPr/>
            <p:nvPr/>
          </p:nvGrpSpPr>
          <p:grpSpPr>
            <a:xfrm>
              <a:off x="1875972" y="1272648"/>
              <a:ext cx="321135" cy="586939"/>
              <a:chOff x="1875972" y="1272648"/>
              <a:chExt cx="321135" cy="586939"/>
            </a:xfrm>
          </p:grpSpPr>
          <p:sp>
            <p:nvSpPr>
              <p:cNvPr id="4924" name="Google Shape;4924;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60"/>
          <p:cNvGrpSpPr/>
          <p:nvPr/>
        </p:nvGrpSpPr>
        <p:grpSpPr>
          <a:xfrm>
            <a:off x="7761578" y="3528028"/>
            <a:ext cx="293855" cy="644170"/>
            <a:chOff x="241025" y="3151575"/>
            <a:chExt cx="293855" cy="644170"/>
          </a:xfrm>
        </p:grpSpPr>
        <p:sp>
          <p:nvSpPr>
            <p:cNvPr id="4927" name="Google Shape;4927;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0"/>
          <p:cNvGrpSpPr/>
          <p:nvPr/>
        </p:nvGrpSpPr>
        <p:grpSpPr>
          <a:xfrm>
            <a:off x="709562" y="2728028"/>
            <a:ext cx="1779649" cy="591620"/>
            <a:chOff x="246070" y="1983375"/>
            <a:chExt cx="1855347" cy="616849"/>
          </a:xfrm>
        </p:grpSpPr>
        <p:sp>
          <p:nvSpPr>
            <p:cNvPr id="4930" name="Google Shape;4930;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0"/>
          <p:cNvGrpSpPr/>
          <p:nvPr/>
        </p:nvGrpSpPr>
        <p:grpSpPr>
          <a:xfrm>
            <a:off x="2320428" y="971307"/>
            <a:ext cx="711055" cy="745993"/>
            <a:chOff x="2496269" y="1171698"/>
            <a:chExt cx="761953" cy="799392"/>
          </a:xfrm>
        </p:grpSpPr>
        <p:grpSp>
          <p:nvGrpSpPr>
            <p:cNvPr id="4940" name="Google Shape;4940;p60"/>
            <p:cNvGrpSpPr/>
            <p:nvPr/>
          </p:nvGrpSpPr>
          <p:grpSpPr>
            <a:xfrm>
              <a:off x="2496269" y="1171698"/>
              <a:ext cx="761953" cy="723022"/>
              <a:chOff x="2496269" y="1171698"/>
              <a:chExt cx="761953" cy="723022"/>
            </a:xfrm>
          </p:grpSpPr>
          <p:sp>
            <p:nvSpPr>
              <p:cNvPr id="4941" name="Google Shape;4941;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60"/>
              <p:cNvGrpSpPr/>
              <p:nvPr/>
            </p:nvGrpSpPr>
            <p:grpSpPr>
              <a:xfrm>
                <a:off x="2496269" y="1171698"/>
                <a:ext cx="761953" cy="723022"/>
                <a:chOff x="2496269" y="1120652"/>
                <a:chExt cx="761953" cy="723022"/>
              </a:xfrm>
            </p:grpSpPr>
            <p:grpSp>
              <p:nvGrpSpPr>
                <p:cNvPr id="4944" name="Google Shape;4944;p60"/>
                <p:cNvGrpSpPr/>
                <p:nvPr/>
              </p:nvGrpSpPr>
              <p:grpSpPr>
                <a:xfrm>
                  <a:off x="2496269" y="1120652"/>
                  <a:ext cx="761953" cy="723022"/>
                  <a:chOff x="2496269" y="1120652"/>
                  <a:chExt cx="761953" cy="723022"/>
                </a:xfrm>
              </p:grpSpPr>
              <p:grpSp>
                <p:nvGrpSpPr>
                  <p:cNvPr id="4945" name="Google Shape;4945;p60"/>
                  <p:cNvGrpSpPr/>
                  <p:nvPr/>
                </p:nvGrpSpPr>
                <p:grpSpPr>
                  <a:xfrm>
                    <a:off x="2496269" y="1304589"/>
                    <a:ext cx="407089" cy="305057"/>
                    <a:chOff x="2496269" y="1304589"/>
                    <a:chExt cx="407089" cy="305057"/>
                  </a:xfrm>
                </p:grpSpPr>
                <p:sp>
                  <p:nvSpPr>
                    <p:cNvPr id="4946" name="Google Shape;4946;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2586468" y="1493376"/>
                    <a:ext cx="358850" cy="349656"/>
                    <a:chOff x="2586468" y="1493376"/>
                    <a:chExt cx="358850" cy="349656"/>
                  </a:xfrm>
                </p:grpSpPr>
                <p:sp>
                  <p:nvSpPr>
                    <p:cNvPr id="4949" name="Google Shape;4949;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0"/>
                  <p:cNvGrpSpPr/>
                  <p:nvPr/>
                </p:nvGrpSpPr>
                <p:grpSpPr>
                  <a:xfrm>
                    <a:off x="2807939" y="1494024"/>
                    <a:ext cx="358857" cy="349650"/>
                    <a:chOff x="2807939" y="1494024"/>
                    <a:chExt cx="358857" cy="349650"/>
                  </a:xfrm>
                </p:grpSpPr>
                <p:sp>
                  <p:nvSpPr>
                    <p:cNvPr id="4952" name="Google Shape;4952;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0"/>
                  <p:cNvGrpSpPr/>
                  <p:nvPr/>
                </p:nvGrpSpPr>
                <p:grpSpPr>
                  <a:xfrm>
                    <a:off x="2851133" y="1305635"/>
                    <a:ext cx="407089" cy="305057"/>
                    <a:chOff x="2851133" y="1305635"/>
                    <a:chExt cx="407089" cy="305057"/>
                  </a:xfrm>
                </p:grpSpPr>
                <p:sp>
                  <p:nvSpPr>
                    <p:cNvPr id="4955" name="Google Shape;4955;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0"/>
                  <p:cNvGrpSpPr/>
                  <p:nvPr/>
                </p:nvGrpSpPr>
                <p:grpSpPr>
                  <a:xfrm>
                    <a:off x="2727495" y="1120652"/>
                    <a:ext cx="300271" cy="396358"/>
                    <a:chOff x="2727495" y="1120652"/>
                    <a:chExt cx="300271" cy="396358"/>
                  </a:xfrm>
                </p:grpSpPr>
                <p:sp>
                  <p:nvSpPr>
                    <p:cNvPr id="4958" name="Google Shape;4958;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60"/>
                <p:cNvGrpSpPr/>
                <p:nvPr/>
              </p:nvGrpSpPr>
              <p:grpSpPr>
                <a:xfrm>
                  <a:off x="2722305" y="1350460"/>
                  <a:ext cx="308357" cy="308344"/>
                  <a:chOff x="2722305" y="1350460"/>
                  <a:chExt cx="308357" cy="308344"/>
                </a:xfrm>
              </p:grpSpPr>
              <p:sp>
                <p:nvSpPr>
                  <p:cNvPr id="4961" name="Google Shape;4961;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60"/>
                  <p:cNvGrpSpPr/>
                  <p:nvPr/>
                </p:nvGrpSpPr>
                <p:grpSpPr>
                  <a:xfrm>
                    <a:off x="2725064" y="1364529"/>
                    <a:ext cx="297954" cy="280182"/>
                    <a:chOff x="2725064" y="1364529"/>
                    <a:chExt cx="297954" cy="280182"/>
                  </a:xfrm>
                </p:grpSpPr>
                <p:sp>
                  <p:nvSpPr>
                    <p:cNvPr id="4963" name="Google Shape;4963;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3909129" y="2727412"/>
            <a:ext cx="1569144" cy="591015"/>
            <a:chOff x="3820100" y="3023049"/>
            <a:chExt cx="1303926" cy="491162"/>
          </a:xfrm>
        </p:grpSpPr>
        <p:grpSp>
          <p:nvGrpSpPr>
            <p:cNvPr id="4974" name="Google Shape;4974;p60"/>
            <p:cNvGrpSpPr/>
            <p:nvPr/>
          </p:nvGrpSpPr>
          <p:grpSpPr>
            <a:xfrm>
              <a:off x="3820100" y="3023072"/>
              <a:ext cx="1303926" cy="491139"/>
              <a:chOff x="3820100" y="3023072"/>
              <a:chExt cx="1303926" cy="491139"/>
            </a:xfrm>
          </p:grpSpPr>
          <p:sp>
            <p:nvSpPr>
              <p:cNvPr id="4975" name="Google Shape;4975;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60"/>
            <p:cNvGrpSpPr/>
            <p:nvPr/>
          </p:nvGrpSpPr>
          <p:grpSpPr>
            <a:xfrm>
              <a:off x="4132439" y="3023645"/>
              <a:ext cx="393633" cy="177096"/>
              <a:chOff x="4132439" y="3023645"/>
              <a:chExt cx="393633" cy="177096"/>
            </a:xfrm>
          </p:grpSpPr>
          <p:sp>
            <p:nvSpPr>
              <p:cNvPr id="4978" name="Google Shape;4978;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0"/>
            <p:cNvGrpSpPr/>
            <p:nvPr/>
          </p:nvGrpSpPr>
          <p:grpSpPr>
            <a:xfrm>
              <a:off x="3921811" y="3023049"/>
              <a:ext cx="1002397" cy="388943"/>
              <a:chOff x="3921811" y="3023049"/>
              <a:chExt cx="1002397" cy="388943"/>
            </a:xfrm>
          </p:grpSpPr>
          <p:sp>
            <p:nvSpPr>
              <p:cNvPr id="4981" name="Google Shape;4981;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0"/>
            <p:cNvGrpSpPr/>
            <p:nvPr/>
          </p:nvGrpSpPr>
          <p:grpSpPr>
            <a:xfrm>
              <a:off x="4023645" y="3023049"/>
              <a:ext cx="683032" cy="286722"/>
              <a:chOff x="4023645" y="3023049"/>
              <a:chExt cx="683032" cy="286722"/>
            </a:xfrm>
          </p:grpSpPr>
          <p:sp>
            <p:nvSpPr>
              <p:cNvPr id="4984" name="Google Shape;4984;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60"/>
          <p:cNvGrpSpPr/>
          <p:nvPr/>
        </p:nvGrpSpPr>
        <p:grpSpPr>
          <a:xfrm>
            <a:off x="1541251" y="1854258"/>
            <a:ext cx="713522" cy="688025"/>
            <a:chOff x="1706078" y="2092648"/>
            <a:chExt cx="660913" cy="637296"/>
          </a:xfrm>
        </p:grpSpPr>
        <p:sp>
          <p:nvSpPr>
            <p:cNvPr id="4987" name="Google Shape;4987;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60"/>
            <p:cNvGrpSpPr/>
            <p:nvPr/>
          </p:nvGrpSpPr>
          <p:grpSpPr>
            <a:xfrm>
              <a:off x="1706078" y="2092648"/>
              <a:ext cx="660913" cy="575241"/>
              <a:chOff x="1706078" y="2092648"/>
              <a:chExt cx="660913" cy="575241"/>
            </a:xfrm>
          </p:grpSpPr>
          <p:sp>
            <p:nvSpPr>
              <p:cNvPr id="4989" name="Google Shape;4989;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60"/>
          <p:cNvGrpSpPr/>
          <p:nvPr/>
        </p:nvGrpSpPr>
        <p:grpSpPr>
          <a:xfrm>
            <a:off x="6303109" y="971806"/>
            <a:ext cx="1317459" cy="684168"/>
            <a:chOff x="238125" y="999450"/>
            <a:chExt cx="7140700" cy="3708225"/>
          </a:xfrm>
        </p:grpSpPr>
        <p:sp>
          <p:nvSpPr>
            <p:cNvPr id="4993" name="Google Shape;4993;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61"/>
          <p:cNvGrpSpPr/>
          <p:nvPr/>
        </p:nvGrpSpPr>
        <p:grpSpPr>
          <a:xfrm>
            <a:off x="717027" y="967622"/>
            <a:ext cx="1636117" cy="1526144"/>
            <a:chOff x="729238" y="1179665"/>
            <a:chExt cx="1636117" cy="1526144"/>
          </a:xfrm>
        </p:grpSpPr>
        <p:grpSp>
          <p:nvGrpSpPr>
            <p:cNvPr id="5007" name="Google Shape;5007;p61"/>
            <p:cNvGrpSpPr/>
            <p:nvPr/>
          </p:nvGrpSpPr>
          <p:grpSpPr>
            <a:xfrm>
              <a:off x="729238" y="1179665"/>
              <a:ext cx="80700" cy="1526144"/>
              <a:chOff x="729238" y="1179665"/>
              <a:chExt cx="80700" cy="1526144"/>
            </a:xfrm>
          </p:grpSpPr>
          <p:sp>
            <p:nvSpPr>
              <p:cNvPr id="5008" name="Google Shape;5008;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1"/>
            <p:cNvGrpSpPr/>
            <p:nvPr/>
          </p:nvGrpSpPr>
          <p:grpSpPr>
            <a:xfrm>
              <a:off x="903098" y="1179665"/>
              <a:ext cx="80700" cy="1526144"/>
              <a:chOff x="903098" y="1179665"/>
              <a:chExt cx="80700" cy="1526144"/>
            </a:xfrm>
          </p:grpSpPr>
          <p:sp>
            <p:nvSpPr>
              <p:cNvPr id="5019" name="Google Shape;5019;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1"/>
            <p:cNvGrpSpPr/>
            <p:nvPr/>
          </p:nvGrpSpPr>
          <p:grpSpPr>
            <a:xfrm>
              <a:off x="1076958" y="1179665"/>
              <a:ext cx="80700" cy="1526144"/>
              <a:chOff x="1076958" y="1179665"/>
              <a:chExt cx="80700" cy="1526144"/>
            </a:xfrm>
          </p:grpSpPr>
          <p:sp>
            <p:nvSpPr>
              <p:cNvPr id="5030" name="Google Shape;5030;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1"/>
            <p:cNvGrpSpPr/>
            <p:nvPr/>
          </p:nvGrpSpPr>
          <p:grpSpPr>
            <a:xfrm>
              <a:off x="1247707" y="1179665"/>
              <a:ext cx="80700" cy="1526144"/>
              <a:chOff x="1247707" y="1179665"/>
              <a:chExt cx="80700" cy="1526144"/>
            </a:xfrm>
          </p:grpSpPr>
          <p:sp>
            <p:nvSpPr>
              <p:cNvPr id="5041" name="Google Shape;5041;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1"/>
            <p:cNvGrpSpPr/>
            <p:nvPr/>
          </p:nvGrpSpPr>
          <p:grpSpPr>
            <a:xfrm>
              <a:off x="1421567" y="1179665"/>
              <a:ext cx="80700" cy="1526144"/>
              <a:chOff x="1421567" y="1179665"/>
              <a:chExt cx="80700" cy="1526144"/>
            </a:xfrm>
          </p:grpSpPr>
          <p:sp>
            <p:nvSpPr>
              <p:cNvPr id="5052" name="Google Shape;5052;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1"/>
            <p:cNvGrpSpPr/>
            <p:nvPr/>
          </p:nvGrpSpPr>
          <p:grpSpPr>
            <a:xfrm>
              <a:off x="1592327" y="1179665"/>
              <a:ext cx="80700" cy="1526144"/>
              <a:chOff x="1592327" y="1179665"/>
              <a:chExt cx="80700" cy="1526144"/>
            </a:xfrm>
          </p:grpSpPr>
          <p:sp>
            <p:nvSpPr>
              <p:cNvPr id="5063" name="Google Shape;5063;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1"/>
            <p:cNvGrpSpPr/>
            <p:nvPr/>
          </p:nvGrpSpPr>
          <p:grpSpPr>
            <a:xfrm>
              <a:off x="1766187" y="1179665"/>
              <a:ext cx="80700" cy="1526144"/>
              <a:chOff x="1766187" y="1179665"/>
              <a:chExt cx="80700" cy="1526144"/>
            </a:xfrm>
          </p:grpSpPr>
          <p:sp>
            <p:nvSpPr>
              <p:cNvPr id="5074" name="Google Shape;5074;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1"/>
            <p:cNvGrpSpPr/>
            <p:nvPr/>
          </p:nvGrpSpPr>
          <p:grpSpPr>
            <a:xfrm>
              <a:off x="1936935" y="1179665"/>
              <a:ext cx="80700" cy="1526144"/>
              <a:chOff x="1936935" y="1179665"/>
              <a:chExt cx="80700" cy="1526144"/>
            </a:xfrm>
          </p:grpSpPr>
          <p:sp>
            <p:nvSpPr>
              <p:cNvPr id="5085" name="Google Shape;5085;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1"/>
            <p:cNvGrpSpPr/>
            <p:nvPr/>
          </p:nvGrpSpPr>
          <p:grpSpPr>
            <a:xfrm>
              <a:off x="2110795" y="1179665"/>
              <a:ext cx="80700" cy="1526144"/>
              <a:chOff x="2110795" y="1179665"/>
              <a:chExt cx="80700" cy="1526144"/>
            </a:xfrm>
          </p:grpSpPr>
          <p:sp>
            <p:nvSpPr>
              <p:cNvPr id="5096" name="Google Shape;5096;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1"/>
            <p:cNvGrpSpPr/>
            <p:nvPr/>
          </p:nvGrpSpPr>
          <p:grpSpPr>
            <a:xfrm>
              <a:off x="2284655" y="1179665"/>
              <a:ext cx="80700" cy="1526144"/>
              <a:chOff x="2284655" y="1179665"/>
              <a:chExt cx="80700" cy="1526144"/>
            </a:xfrm>
          </p:grpSpPr>
          <p:sp>
            <p:nvSpPr>
              <p:cNvPr id="5107" name="Google Shape;5107;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61"/>
          <p:cNvGrpSpPr/>
          <p:nvPr/>
        </p:nvGrpSpPr>
        <p:grpSpPr>
          <a:xfrm>
            <a:off x="2611693" y="986760"/>
            <a:ext cx="1364248" cy="1102133"/>
            <a:chOff x="2623904" y="1198803"/>
            <a:chExt cx="1364248" cy="1102133"/>
          </a:xfrm>
        </p:grpSpPr>
        <p:grpSp>
          <p:nvGrpSpPr>
            <p:cNvPr id="5118" name="Google Shape;5118;p61"/>
            <p:cNvGrpSpPr/>
            <p:nvPr/>
          </p:nvGrpSpPr>
          <p:grpSpPr>
            <a:xfrm>
              <a:off x="2623907" y="1198803"/>
              <a:ext cx="1364245" cy="273000"/>
              <a:chOff x="2623907" y="1198803"/>
              <a:chExt cx="1364245" cy="273000"/>
            </a:xfrm>
          </p:grpSpPr>
          <p:sp>
            <p:nvSpPr>
              <p:cNvPr id="5119" name="Google Shape;5119;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2623904" y="1476964"/>
              <a:ext cx="1364245" cy="273000"/>
              <a:chOff x="2623904" y="1476964"/>
              <a:chExt cx="1364245" cy="273000"/>
            </a:xfrm>
          </p:grpSpPr>
          <p:sp>
            <p:nvSpPr>
              <p:cNvPr id="5125" name="Google Shape;5125;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1"/>
            <p:cNvGrpSpPr/>
            <p:nvPr/>
          </p:nvGrpSpPr>
          <p:grpSpPr>
            <a:xfrm>
              <a:off x="2623907" y="1749775"/>
              <a:ext cx="1364245" cy="273000"/>
              <a:chOff x="2623907" y="1749775"/>
              <a:chExt cx="1364245" cy="273000"/>
            </a:xfrm>
          </p:grpSpPr>
          <p:sp>
            <p:nvSpPr>
              <p:cNvPr id="5131" name="Google Shape;5131;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1"/>
            <p:cNvGrpSpPr/>
            <p:nvPr/>
          </p:nvGrpSpPr>
          <p:grpSpPr>
            <a:xfrm>
              <a:off x="2623904" y="2027936"/>
              <a:ext cx="1364245" cy="273000"/>
              <a:chOff x="2623904" y="2027936"/>
              <a:chExt cx="1364245" cy="273000"/>
            </a:xfrm>
          </p:grpSpPr>
          <p:sp>
            <p:nvSpPr>
              <p:cNvPr id="5137" name="Google Shape;5137;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61"/>
          <p:cNvGrpSpPr/>
          <p:nvPr/>
        </p:nvGrpSpPr>
        <p:grpSpPr>
          <a:xfrm>
            <a:off x="2601154" y="2445833"/>
            <a:ext cx="1387541" cy="159124"/>
            <a:chOff x="3200660" y="2180272"/>
            <a:chExt cx="2563824" cy="378237"/>
          </a:xfrm>
        </p:grpSpPr>
        <p:sp>
          <p:nvSpPr>
            <p:cNvPr id="5143" name="Google Shape;5143;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1"/>
          <p:cNvGrpSpPr/>
          <p:nvPr/>
        </p:nvGrpSpPr>
        <p:grpSpPr>
          <a:xfrm>
            <a:off x="2597679" y="2723597"/>
            <a:ext cx="1390502" cy="159625"/>
            <a:chOff x="3530150" y="2790075"/>
            <a:chExt cx="1962600" cy="225300"/>
          </a:xfrm>
        </p:grpSpPr>
        <p:sp>
          <p:nvSpPr>
            <p:cNvPr id="5162" name="Google Shape;5162;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1"/>
          <p:cNvGrpSpPr/>
          <p:nvPr/>
        </p:nvGrpSpPr>
        <p:grpSpPr>
          <a:xfrm>
            <a:off x="2597736" y="3001862"/>
            <a:ext cx="1411629" cy="154175"/>
            <a:chOff x="3558802" y="4011244"/>
            <a:chExt cx="1866000" cy="111600"/>
          </a:xfrm>
        </p:grpSpPr>
        <p:sp>
          <p:nvSpPr>
            <p:cNvPr id="5165" name="Google Shape;5165;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1"/>
          <p:cNvGrpSpPr/>
          <p:nvPr/>
        </p:nvGrpSpPr>
        <p:grpSpPr>
          <a:xfrm>
            <a:off x="2598024" y="2207432"/>
            <a:ext cx="1383503" cy="119761"/>
            <a:chOff x="3465975" y="2270258"/>
            <a:chExt cx="1986364" cy="171947"/>
          </a:xfrm>
        </p:grpSpPr>
        <p:sp>
          <p:nvSpPr>
            <p:cNvPr id="5168" name="Google Shape;5168;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61"/>
          <p:cNvGrpSpPr/>
          <p:nvPr/>
        </p:nvGrpSpPr>
        <p:grpSpPr>
          <a:xfrm>
            <a:off x="2609031" y="3571205"/>
            <a:ext cx="1369531" cy="195460"/>
            <a:chOff x="723300" y="4253549"/>
            <a:chExt cx="2276482" cy="324900"/>
          </a:xfrm>
        </p:grpSpPr>
        <p:sp>
          <p:nvSpPr>
            <p:cNvPr id="5177" name="Google Shape;5177;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1"/>
          <p:cNvGrpSpPr/>
          <p:nvPr/>
        </p:nvGrpSpPr>
        <p:grpSpPr>
          <a:xfrm>
            <a:off x="2598592" y="3272446"/>
            <a:ext cx="1389066" cy="180119"/>
            <a:chOff x="705948" y="3788465"/>
            <a:chExt cx="2308953" cy="299400"/>
          </a:xfrm>
        </p:grpSpPr>
        <p:sp>
          <p:nvSpPr>
            <p:cNvPr id="5183" name="Google Shape;5183;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1"/>
          <p:cNvGrpSpPr/>
          <p:nvPr/>
        </p:nvGrpSpPr>
        <p:grpSpPr>
          <a:xfrm>
            <a:off x="4195583" y="1876400"/>
            <a:ext cx="1433821" cy="191501"/>
            <a:chOff x="4273350" y="2088443"/>
            <a:chExt cx="1433821" cy="191501"/>
          </a:xfrm>
        </p:grpSpPr>
        <p:grpSp>
          <p:nvGrpSpPr>
            <p:cNvPr id="5189" name="Google Shape;5189;p61"/>
            <p:cNvGrpSpPr/>
            <p:nvPr/>
          </p:nvGrpSpPr>
          <p:grpSpPr>
            <a:xfrm>
              <a:off x="4273350" y="2088443"/>
              <a:ext cx="1433821" cy="0"/>
              <a:chOff x="5224975" y="2962250"/>
              <a:chExt cx="1544400" cy="0"/>
            </a:xfrm>
          </p:grpSpPr>
          <p:cxnSp>
            <p:nvCxnSpPr>
              <p:cNvPr id="5190" name="Google Shape;5190;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61"/>
            <p:cNvGrpSpPr/>
            <p:nvPr/>
          </p:nvGrpSpPr>
          <p:grpSpPr>
            <a:xfrm>
              <a:off x="4273350" y="2279944"/>
              <a:ext cx="1433821" cy="0"/>
              <a:chOff x="5224975" y="2962250"/>
              <a:chExt cx="1544400" cy="0"/>
            </a:xfrm>
          </p:grpSpPr>
          <p:cxnSp>
            <p:nvCxnSpPr>
              <p:cNvPr id="5193" name="Google Shape;5193;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61"/>
          <p:cNvGrpSpPr/>
          <p:nvPr/>
        </p:nvGrpSpPr>
        <p:grpSpPr>
          <a:xfrm>
            <a:off x="2646529" y="3885304"/>
            <a:ext cx="1304609" cy="294074"/>
            <a:chOff x="2658741" y="4097347"/>
            <a:chExt cx="1304609" cy="294074"/>
          </a:xfrm>
        </p:grpSpPr>
        <p:grpSp>
          <p:nvGrpSpPr>
            <p:cNvPr id="5196" name="Google Shape;5196;p61"/>
            <p:cNvGrpSpPr/>
            <p:nvPr/>
          </p:nvGrpSpPr>
          <p:grpSpPr>
            <a:xfrm>
              <a:off x="2658741" y="4097347"/>
              <a:ext cx="118572" cy="294074"/>
              <a:chOff x="3343310" y="4475555"/>
              <a:chExt cx="127717" cy="316753"/>
            </a:xfrm>
          </p:grpSpPr>
          <p:sp>
            <p:nvSpPr>
              <p:cNvPr id="5197" name="Google Shape;5197;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1"/>
            <p:cNvGrpSpPr/>
            <p:nvPr/>
          </p:nvGrpSpPr>
          <p:grpSpPr>
            <a:xfrm>
              <a:off x="3815519" y="4098388"/>
              <a:ext cx="147831" cy="291991"/>
              <a:chOff x="3527539" y="4476677"/>
              <a:chExt cx="159232" cy="314510"/>
            </a:xfrm>
          </p:grpSpPr>
          <p:sp>
            <p:nvSpPr>
              <p:cNvPr id="5200" name="Google Shape;5200;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1"/>
            <p:cNvGrpSpPr/>
            <p:nvPr/>
          </p:nvGrpSpPr>
          <p:grpSpPr>
            <a:xfrm>
              <a:off x="3511696" y="4098388"/>
              <a:ext cx="147831" cy="291991"/>
              <a:chOff x="3527539" y="4476677"/>
              <a:chExt cx="159232" cy="314510"/>
            </a:xfrm>
          </p:grpSpPr>
          <p:sp>
            <p:nvSpPr>
              <p:cNvPr id="5203" name="Google Shape;5203;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61"/>
            <p:cNvGrpSpPr/>
            <p:nvPr/>
          </p:nvGrpSpPr>
          <p:grpSpPr>
            <a:xfrm>
              <a:off x="3207874" y="4098388"/>
              <a:ext cx="147831" cy="291991"/>
              <a:chOff x="3527539" y="4476677"/>
              <a:chExt cx="159232" cy="314510"/>
            </a:xfrm>
          </p:grpSpPr>
          <p:sp>
            <p:nvSpPr>
              <p:cNvPr id="5206" name="Google Shape;5206;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1"/>
            <p:cNvGrpSpPr/>
            <p:nvPr/>
          </p:nvGrpSpPr>
          <p:grpSpPr>
            <a:xfrm>
              <a:off x="2933305" y="4097347"/>
              <a:ext cx="118572" cy="294074"/>
              <a:chOff x="3343310" y="4475555"/>
              <a:chExt cx="127717" cy="316753"/>
            </a:xfrm>
          </p:grpSpPr>
          <p:sp>
            <p:nvSpPr>
              <p:cNvPr id="5209" name="Google Shape;5209;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61"/>
          <p:cNvGrpSpPr/>
          <p:nvPr/>
        </p:nvGrpSpPr>
        <p:grpSpPr>
          <a:xfrm>
            <a:off x="4197138" y="963998"/>
            <a:ext cx="1430711" cy="751237"/>
            <a:chOff x="5159450" y="1919950"/>
            <a:chExt cx="1541050" cy="862500"/>
          </a:xfrm>
        </p:grpSpPr>
        <p:sp>
          <p:nvSpPr>
            <p:cNvPr id="5212" name="Google Shape;5212;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th-TH"/>
            </a:p>
          </p:txBody>
        </p:sp>
        <p:grpSp>
          <p:nvGrpSpPr>
            <p:cNvPr id="5213" name="Google Shape;5213;p61"/>
            <p:cNvGrpSpPr/>
            <p:nvPr/>
          </p:nvGrpSpPr>
          <p:grpSpPr>
            <a:xfrm>
              <a:off x="5159450" y="1919950"/>
              <a:ext cx="1541050" cy="862500"/>
              <a:chOff x="5159450" y="1919950"/>
              <a:chExt cx="1541050" cy="862500"/>
            </a:xfrm>
          </p:grpSpPr>
          <p:cxnSp>
            <p:nvCxnSpPr>
              <p:cNvPr id="5214" name="Google Shape;5214;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61"/>
          <p:cNvGrpSpPr/>
          <p:nvPr/>
        </p:nvGrpSpPr>
        <p:grpSpPr>
          <a:xfrm>
            <a:off x="4245275" y="2227768"/>
            <a:ext cx="1334436" cy="967914"/>
            <a:chOff x="4294923" y="2439811"/>
            <a:chExt cx="1334436" cy="967914"/>
          </a:xfrm>
        </p:grpSpPr>
        <p:grpSp>
          <p:nvGrpSpPr>
            <p:cNvPr id="5217" name="Google Shape;5217;p61"/>
            <p:cNvGrpSpPr/>
            <p:nvPr/>
          </p:nvGrpSpPr>
          <p:grpSpPr>
            <a:xfrm>
              <a:off x="4960455" y="2469658"/>
              <a:ext cx="668904" cy="885524"/>
              <a:chOff x="4960455" y="2469658"/>
              <a:chExt cx="668904" cy="885524"/>
            </a:xfrm>
          </p:grpSpPr>
          <p:sp>
            <p:nvSpPr>
              <p:cNvPr id="5218" name="Google Shape;5218;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61"/>
            <p:cNvGrpSpPr/>
            <p:nvPr/>
          </p:nvGrpSpPr>
          <p:grpSpPr>
            <a:xfrm>
              <a:off x="4294923" y="2469658"/>
              <a:ext cx="668951" cy="885524"/>
              <a:chOff x="4294923" y="2469658"/>
              <a:chExt cx="668951" cy="885524"/>
            </a:xfrm>
          </p:grpSpPr>
          <p:sp>
            <p:nvSpPr>
              <p:cNvPr id="5225" name="Google Shape;5225;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1"/>
          <p:cNvGrpSpPr/>
          <p:nvPr/>
        </p:nvGrpSpPr>
        <p:grpSpPr>
          <a:xfrm>
            <a:off x="4231478" y="3282213"/>
            <a:ext cx="1430949" cy="897289"/>
            <a:chOff x="4351371" y="3547942"/>
            <a:chExt cx="1345130" cy="843475"/>
          </a:xfrm>
        </p:grpSpPr>
        <p:grpSp>
          <p:nvGrpSpPr>
            <p:cNvPr id="5233" name="Google Shape;5233;p61"/>
            <p:cNvGrpSpPr/>
            <p:nvPr/>
          </p:nvGrpSpPr>
          <p:grpSpPr>
            <a:xfrm>
              <a:off x="4351371" y="4209917"/>
              <a:ext cx="1345130" cy="181500"/>
              <a:chOff x="4351371" y="4209917"/>
              <a:chExt cx="1345130" cy="181500"/>
            </a:xfrm>
          </p:grpSpPr>
          <p:sp>
            <p:nvSpPr>
              <p:cNvPr id="5234" name="Google Shape;5234;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61"/>
            <p:cNvGrpSpPr/>
            <p:nvPr/>
          </p:nvGrpSpPr>
          <p:grpSpPr>
            <a:xfrm>
              <a:off x="4403010" y="3985221"/>
              <a:ext cx="1109518" cy="181500"/>
              <a:chOff x="4403010" y="3985221"/>
              <a:chExt cx="1109518" cy="181500"/>
            </a:xfrm>
          </p:grpSpPr>
          <p:sp>
            <p:nvSpPr>
              <p:cNvPr id="5237" name="Google Shape;5237;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61"/>
            <p:cNvGrpSpPr/>
            <p:nvPr/>
          </p:nvGrpSpPr>
          <p:grpSpPr>
            <a:xfrm>
              <a:off x="4618704" y="3766582"/>
              <a:ext cx="807858" cy="181500"/>
              <a:chOff x="4618704" y="3766582"/>
              <a:chExt cx="807858" cy="181500"/>
            </a:xfrm>
          </p:grpSpPr>
          <p:sp>
            <p:nvSpPr>
              <p:cNvPr id="5240" name="Google Shape;5240;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61"/>
            <p:cNvGrpSpPr/>
            <p:nvPr/>
          </p:nvGrpSpPr>
          <p:grpSpPr>
            <a:xfrm>
              <a:off x="4735238" y="3547942"/>
              <a:ext cx="462839" cy="181500"/>
              <a:chOff x="4735238" y="3547942"/>
              <a:chExt cx="462839" cy="181500"/>
            </a:xfrm>
          </p:grpSpPr>
          <p:sp>
            <p:nvSpPr>
              <p:cNvPr id="5243" name="Google Shape;5243;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61"/>
          <p:cNvGrpSpPr/>
          <p:nvPr/>
        </p:nvGrpSpPr>
        <p:grpSpPr>
          <a:xfrm>
            <a:off x="7407836" y="2217537"/>
            <a:ext cx="1020955" cy="928853"/>
            <a:chOff x="926675" y="238125"/>
            <a:chExt cx="5755100" cy="5232975"/>
          </a:xfrm>
        </p:grpSpPr>
        <p:sp>
          <p:nvSpPr>
            <p:cNvPr id="5246" name="Google Shape;5246;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1"/>
          <p:cNvGrpSpPr/>
          <p:nvPr/>
        </p:nvGrpSpPr>
        <p:grpSpPr>
          <a:xfrm>
            <a:off x="715210" y="2616272"/>
            <a:ext cx="1695374" cy="1560837"/>
            <a:chOff x="727421" y="2828315"/>
            <a:chExt cx="1695374" cy="1560837"/>
          </a:xfrm>
        </p:grpSpPr>
        <p:grpSp>
          <p:nvGrpSpPr>
            <p:cNvPr id="5251" name="Google Shape;5251;p61"/>
            <p:cNvGrpSpPr/>
            <p:nvPr/>
          </p:nvGrpSpPr>
          <p:grpSpPr>
            <a:xfrm>
              <a:off x="727421" y="2828315"/>
              <a:ext cx="1695374" cy="1560837"/>
              <a:chOff x="734799" y="2782450"/>
              <a:chExt cx="1571100" cy="1577400"/>
            </a:xfrm>
          </p:grpSpPr>
          <p:cxnSp>
            <p:nvCxnSpPr>
              <p:cNvPr id="5252" name="Google Shape;5252;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61"/>
            <p:cNvGrpSpPr/>
            <p:nvPr/>
          </p:nvGrpSpPr>
          <p:grpSpPr>
            <a:xfrm>
              <a:off x="819108" y="2882501"/>
              <a:ext cx="1556791" cy="1426186"/>
              <a:chOff x="819108" y="2882501"/>
              <a:chExt cx="1556791" cy="1426186"/>
            </a:xfrm>
          </p:grpSpPr>
          <p:grpSp>
            <p:nvGrpSpPr>
              <p:cNvPr id="5255" name="Google Shape;5255;p61"/>
              <p:cNvGrpSpPr/>
              <p:nvPr/>
            </p:nvGrpSpPr>
            <p:grpSpPr>
              <a:xfrm>
                <a:off x="819108" y="2882501"/>
                <a:ext cx="103104" cy="1426186"/>
                <a:chOff x="4674013" y="3100904"/>
                <a:chExt cx="122758" cy="1698043"/>
              </a:xfrm>
            </p:grpSpPr>
            <p:sp>
              <p:nvSpPr>
                <p:cNvPr id="5256" name="Google Shape;5256;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1"/>
              <p:cNvGrpSpPr/>
              <p:nvPr/>
            </p:nvGrpSpPr>
            <p:grpSpPr>
              <a:xfrm>
                <a:off x="1062475" y="2882501"/>
                <a:ext cx="103104" cy="1426186"/>
                <a:chOff x="4940438" y="3100904"/>
                <a:chExt cx="122758" cy="1698043"/>
              </a:xfrm>
            </p:grpSpPr>
            <p:sp>
              <p:nvSpPr>
                <p:cNvPr id="5264" name="Google Shape;5264;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61"/>
              <p:cNvGrpSpPr/>
              <p:nvPr/>
            </p:nvGrpSpPr>
            <p:grpSpPr>
              <a:xfrm>
                <a:off x="1299324" y="2882501"/>
                <a:ext cx="103104" cy="1426186"/>
                <a:chOff x="5206863" y="3100904"/>
                <a:chExt cx="122758" cy="1698043"/>
              </a:xfrm>
            </p:grpSpPr>
            <p:sp>
              <p:nvSpPr>
                <p:cNvPr id="5272" name="Google Shape;5272;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61"/>
              <p:cNvGrpSpPr/>
              <p:nvPr/>
            </p:nvGrpSpPr>
            <p:grpSpPr>
              <a:xfrm>
                <a:off x="1786057" y="2882501"/>
                <a:ext cx="103104" cy="1426186"/>
                <a:chOff x="6006138" y="3143629"/>
                <a:chExt cx="122758" cy="1698043"/>
              </a:xfrm>
            </p:grpSpPr>
            <p:sp>
              <p:nvSpPr>
                <p:cNvPr id="5280" name="Google Shape;5280;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61"/>
              <p:cNvGrpSpPr/>
              <p:nvPr/>
            </p:nvGrpSpPr>
            <p:grpSpPr>
              <a:xfrm>
                <a:off x="2029422" y="2882501"/>
                <a:ext cx="103104" cy="1426186"/>
                <a:chOff x="6805413" y="3100904"/>
                <a:chExt cx="122758" cy="1698043"/>
              </a:xfrm>
            </p:grpSpPr>
            <p:sp>
              <p:nvSpPr>
                <p:cNvPr id="5288" name="Google Shape;5288;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1"/>
              <p:cNvGrpSpPr/>
              <p:nvPr/>
            </p:nvGrpSpPr>
            <p:grpSpPr>
              <a:xfrm>
                <a:off x="2272795" y="2882501"/>
                <a:ext cx="103104" cy="1426186"/>
                <a:chOff x="5206863" y="3100904"/>
                <a:chExt cx="122758" cy="1698043"/>
              </a:xfrm>
            </p:grpSpPr>
            <p:sp>
              <p:nvSpPr>
                <p:cNvPr id="5296" name="Google Shape;5296;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1"/>
              <p:cNvGrpSpPr/>
              <p:nvPr/>
            </p:nvGrpSpPr>
            <p:grpSpPr>
              <a:xfrm>
                <a:off x="1542694" y="2882501"/>
                <a:ext cx="103104" cy="1426186"/>
                <a:chOff x="6006138" y="3143629"/>
                <a:chExt cx="122758" cy="1698043"/>
              </a:xfrm>
            </p:grpSpPr>
            <p:sp>
              <p:nvSpPr>
                <p:cNvPr id="5304" name="Google Shape;5304;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61"/>
          <p:cNvGrpSpPr/>
          <p:nvPr/>
        </p:nvGrpSpPr>
        <p:grpSpPr>
          <a:xfrm>
            <a:off x="5671260" y="3305994"/>
            <a:ext cx="2749952" cy="870677"/>
            <a:chOff x="238125" y="1725700"/>
            <a:chExt cx="7139025" cy="2260325"/>
          </a:xfrm>
        </p:grpSpPr>
        <p:sp>
          <p:nvSpPr>
            <p:cNvPr id="5312" name="Google Shape;5312;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1"/>
          <p:cNvGrpSpPr/>
          <p:nvPr/>
        </p:nvGrpSpPr>
        <p:grpSpPr>
          <a:xfrm>
            <a:off x="5941424" y="2247740"/>
            <a:ext cx="1105452" cy="916747"/>
            <a:chOff x="5249100" y="1210600"/>
            <a:chExt cx="3502700" cy="2904775"/>
          </a:xfrm>
        </p:grpSpPr>
        <p:sp>
          <p:nvSpPr>
            <p:cNvPr id="5323" name="Google Shape;5323;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61"/>
          <p:cNvGrpSpPr/>
          <p:nvPr/>
        </p:nvGrpSpPr>
        <p:grpSpPr>
          <a:xfrm>
            <a:off x="7123972" y="967158"/>
            <a:ext cx="1304650" cy="1124856"/>
            <a:chOff x="7287122" y="1165658"/>
            <a:chExt cx="1219413" cy="1051365"/>
          </a:xfrm>
        </p:grpSpPr>
        <p:grpSp>
          <p:nvGrpSpPr>
            <p:cNvPr id="5333" name="Google Shape;5333;p61"/>
            <p:cNvGrpSpPr/>
            <p:nvPr/>
          </p:nvGrpSpPr>
          <p:grpSpPr>
            <a:xfrm>
              <a:off x="7287122" y="1969723"/>
              <a:ext cx="1219413" cy="247300"/>
              <a:chOff x="7287122" y="1969723"/>
              <a:chExt cx="1219413" cy="247300"/>
            </a:xfrm>
          </p:grpSpPr>
          <p:sp>
            <p:nvSpPr>
              <p:cNvPr id="5334" name="Google Shape;5334;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1"/>
              <p:cNvGrpSpPr/>
              <p:nvPr/>
            </p:nvGrpSpPr>
            <p:grpSpPr>
              <a:xfrm>
                <a:off x="7287122" y="2063892"/>
                <a:ext cx="1151753" cy="73428"/>
                <a:chOff x="7287122" y="2063892"/>
                <a:chExt cx="1151753" cy="73428"/>
              </a:xfrm>
            </p:grpSpPr>
            <p:sp>
              <p:nvSpPr>
                <p:cNvPr id="5336" name="Google Shape;5336;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61"/>
            <p:cNvGrpSpPr/>
            <p:nvPr/>
          </p:nvGrpSpPr>
          <p:grpSpPr>
            <a:xfrm>
              <a:off x="7287122" y="1712201"/>
              <a:ext cx="1219403" cy="246767"/>
              <a:chOff x="7287122" y="1712201"/>
              <a:chExt cx="1219403" cy="246767"/>
            </a:xfrm>
          </p:grpSpPr>
          <p:sp>
            <p:nvSpPr>
              <p:cNvPr id="5339" name="Google Shape;5339;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61"/>
              <p:cNvGrpSpPr/>
              <p:nvPr/>
            </p:nvGrpSpPr>
            <p:grpSpPr>
              <a:xfrm>
                <a:off x="7287122" y="1842861"/>
                <a:ext cx="1005303" cy="73419"/>
                <a:chOff x="7287122" y="1842861"/>
                <a:chExt cx="1005303" cy="73419"/>
              </a:xfrm>
            </p:grpSpPr>
            <p:sp>
              <p:nvSpPr>
                <p:cNvPr id="5341" name="Google Shape;5341;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61"/>
            <p:cNvGrpSpPr/>
            <p:nvPr/>
          </p:nvGrpSpPr>
          <p:grpSpPr>
            <a:xfrm>
              <a:off x="7287122" y="1447520"/>
              <a:ext cx="1219403" cy="286667"/>
              <a:chOff x="7287122" y="1447520"/>
              <a:chExt cx="1219403" cy="286667"/>
            </a:xfrm>
          </p:grpSpPr>
          <p:sp>
            <p:nvSpPr>
              <p:cNvPr id="5344" name="Google Shape;5344;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61"/>
              <p:cNvGrpSpPr/>
              <p:nvPr/>
            </p:nvGrpSpPr>
            <p:grpSpPr>
              <a:xfrm>
                <a:off x="7287122" y="1581977"/>
                <a:ext cx="852803" cy="73428"/>
                <a:chOff x="7287122" y="1581977"/>
                <a:chExt cx="852803" cy="73428"/>
              </a:xfrm>
            </p:grpSpPr>
            <p:sp>
              <p:nvSpPr>
                <p:cNvPr id="5346" name="Google Shape;5346;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61"/>
            <p:cNvGrpSpPr/>
            <p:nvPr/>
          </p:nvGrpSpPr>
          <p:grpSpPr>
            <a:xfrm>
              <a:off x="7287122" y="1165658"/>
              <a:ext cx="1219403" cy="344253"/>
              <a:chOff x="7287122" y="1165658"/>
              <a:chExt cx="1219403" cy="344253"/>
            </a:xfrm>
          </p:grpSpPr>
          <p:sp>
            <p:nvSpPr>
              <p:cNvPr id="5349" name="Google Shape;5349;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61"/>
              <p:cNvGrpSpPr/>
              <p:nvPr/>
            </p:nvGrpSpPr>
            <p:grpSpPr>
              <a:xfrm>
                <a:off x="7287122" y="1341025"/>
                <a:ext cx="695703" cy="73419"/>
                <a:chOff x="7287122" y="1341025"/>
                <a:chExt cx="695703" cy="73419"/>
              </a:xfrm>
            </p:grpSpPr>
            <p:sp>
              <p:nvSpPr>
                <p:cNvPr id="5351" name="Google Shape;5351;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61"/>
          <p:cNvGrpSpPr/>
          <p:nvPr/>
        </p:nvGrpSpPr>
        <p:grpSpPr>
          <a:xfrm>
            <a:off x="5790464" y="973181"/>
            <a:ext cx="1397729" cy="1098540"/>
            <a:chOff x="5900602" y="1193063"/>
            <a:chExt cx="1299851" cy="1021707"/>
          </a:xfrm>
        </p:grpSpPr>
        <p:grpSp>
          <p:nvGrpSpPr>
            <p:cNvPr id="5354" name="Google Shape;5354;p61"/>
            <p:cNvGrpSpPr/>
            <p:nvPr/>
          </p:nvGrpSpPr>
          <p:grpSpPr>
            <a:xfrm>
              <a:off x="6520337" y="1193063"/>
              <a:ext cx="341815" cy="799959"/>
              <a:chOff x="6520337" y="1193063"/>
              <a:chExt cx="341815" cy="799959"/>
            </a:xfrm>
          </p:grpSpPr>
          <p:grpSp>
            <p:nvGrpSpPr>
              <p:cNvPr id="5355" name="Google Shape;5355;p61"/>
              <p:cNvGrpSpPr/>
              <p:nvPr/>
            </p:nvGrpSpPr>
            <p:grpSpPr>
              <a:xfrm>
                <a:off x="6520337" y="1589527"/>
                <a:ext cx="213950" cy="403494"/>
                <a:chOff x="6520337" y="1589527"/>
                <a:chExt cx="213950" cy="403494"/>
              </a:xfrm>
            </p:grpSpPr>
            <p:sp>
              <p:nvSpPr>
                <p:cNvPr id="5356" name="Google Shape;5356;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6577204" y="1193063"/>
                <a:ext cx="284947" cy="464512"/>
                <a:chOff x="6577204" y="1193063"/>
                <a:chExt cx="284947" cy="464512"/>
              </a:xfrm>
            </p:grpSpPr>
            <p:sp>
              <p:nvSpPr>
                <p:cNvPr id="5359" name="Google Shape;5359;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61"/>
            <p:cNvGrpSpPr/>
            <p:nvPr/>
          </p:nvGrpSpPr>
          <p:grpSpPr>
            <a:xfrm>
              <a:off x="6238903" y="1193063"/>
              <a:ext cx="300475" cy="900152"/>
              <a:chOff x="6238903" y="1193063"/>
              <a:chExt cx="300475" cy="900152"/>
            </a:xfrm>
          </p:grpSpPr>
          <p:grpSp>
            <p:nvGrpSpPr>
              <p:cNvPr id="5362" name="Google Shape;5362;p61"/>
              <p:cNvGrpSpPr/>
              <p:nvPr/>
            </p:nvGrpSpPr>
            <p:grpSpPr>
              <a:xfrm>
                <a:off x="6290865" y="1489315"/>
                <a:ext cx="248514" cy="603900"/>
                <a:chOff x="6290865" y="1489315"/>
                <a:chExt cx="248514" cy="603900"/>
              </a:xfrm>
            </p:grpSpPr>
            <p:sp>
              <p:nvSpPr>
                <p:cNvPr id="5363" name="Google Shape;5363;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6238903" y="1193063"/>
                <a:ext cx="284947" cy="333087"/>
                <a:chOff x="6238903" y="1193063"/>
                <a:chExt cx="284947" cy="333087"/>
              </a:xfrm>
            </p:grpSpPr>
            <p:sp>
              <p:nvSpPr>
                <p:cNvPr id="5366" name="Google Shape;5366;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61"/>
            <p:cNvGrpSpPr/>
            <p:nvPr/>
          </p:nvGrpSpPr>
          <p:grpSpPr>
            <a:xfrm>
              <a:off x="5900602" y="1193063"/>
              <a:ext cx="444345" cy="1021707"/>
              <a:chOff x="5900602" y="1193063"/>
              <a:chExt cx="444345" cy="1021707"/>
            </a:xfrm>
          </p:grpSpPr>
          <p:grpSp>
            <p:nvGrpSpPr>
              <p:cNvPr id="5369" name="Google Shape;5369;p61"/>
              <p:cNvGrpSpPr/>
              <p:nvPr/>
            </p:nvGrpSpPr>
            <p:grpSpPr>
              <a:xfrm>
                <a:off x="6046501" y="1367785"/>
                <a:ext cx="298446" cy="846986"/>
                <a:chOff x="6046501" y="1367785"/>
                <a:chExt cx="298446" cy="846986"/>
              </a:xfrm>
            </p:grpSpPr>
            <p:sp>
              <p:nvSpPr>
                <p:cNvPr id="5370" name="Google Shape;5370;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5900602" y="1193063"/>
                <a:ext cx="284947" cy="182312"/>
                <a:chOff x="5900602" y="1193063"/>
                <a:chExt cx="284947" cy="182312"/>
              </a:xfrm>
            </p:grpSpPr>
            <p:sp>
              <p:nvSpPr>
                <p:cNvPr id="5373" name="Google Shape;5373;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61"/>
            <p:cNvGrpSpPr/>
            <p:nvPr/>
          </p:nvGrpSpPr>
          <p:grpSpPr>
            <a:xfrm>
              <a:off x="6738300" y="1193063"/>
              <a:ext cx="462153" cy="707634"/>
              <a:chOff x="6738300" y="1193063"/>
              <a:chExt cx="462153" cy="707634"/>
            </a:xfrm>
          </p:grpSpPr>
          <p:grpSp>
            <p:nvGrpSpPr>
              <p:cNvPr id="5376" name="Google Shape;5376;p61"/>
              <p:cNvGrpSpPr/>
              <p:nvPr/>
            </p:nvGrpSpPr>
            <p:grpSpPr>
              <a:xfrm>
                <a:off x="6915505" y="1193063"/>
                <a:ext cx="284947" cy="597387"/>
                <a:chOff x="6915505" y="1193063"/>
                <a:chExt cx="284947" cy="597387"/>
              </a:xfrm>
            </p:grpSpPr>
            <p:sp>
              <p:nvSpPr>
                <p:cNvPr id="5377" name="Google Shape;5377;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61"/>
              <p:cNvGrpSpPr/>
              <p:nvPr/>
            </p:nvGrpSpPr>
            <p:grpSpPr>
              <a:xfrm>
                <a:off x="6738300" y="1684725"/>
                <a:ext cx="230066" cy="215971"/>
                <a:chOff x="6738300" y="1684725"/>
                <a:chExt cx="230066" cy="215971"/>
              </a:xfrm>
            </p:grpSpPr>
            <p:sp>
              <p:nvSpPr>
                <p:cNvPr id="5380" name="Google Shape;5380;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62"/>
          <p:cNvGrpSpPr/>
          <p:nvPr/>
        </p:nvGrpSpPr>
        <p:grpSpPr>
          <a:xfrm>
            <a:off x="821785" y="2307635"/>
            <a:ext cx="339235" cy="298186"/>
            <a:chOff x="898875" y="244725"/>
            <a:chExt cx="481800" cy="423500"/>
          </a:xfrm>
        </p:grpSpPr>
        <p:sp>
          <p:nvSpPr>
            <p:cNvPr id="5387" name="Google Shape;5387;p6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62"/>
          <p:cNvGrpSpPr/>
          <p:nvPr/>
        </p:nvGrpSpPr>
        <p:grpSpPr>
          <a:xfrm>
            <a:off x="1260167" y="2287103"/>
            <a:ext cx="298169" cy="339253"/>
            <a:chOff x="1529350" y="258825"/>
            <a:chExt cx="423475" cy="481825"/>
          </a:xfrm>
        </p:grpSpPr>
        <p:sp>
          <p:nvSpPr>
            <p:cNvPr id="5394" name="Google Shape;5394;p6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2"/>
          <p:cNvGrpSpPr/>
          <p:nvPr/>
        </p:nvGrpSpPr>
        <p:grpSpPr>
          <a:xfrm>
            <a:off x="2102437" y="2287102"/>
            <a:ext cx="298169" cy="339253"/>
            <a:chOff x="2707500" y="249400"/>
            <a:chExt cx="423475" cy="481825"/>
          </a:xfrm>
        </p:grpSpPr>
        <p:sp>
          <p:nvSpPr>
            <p:cNvPr id="5397" name="Google Shape;5397;p6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62"/>
          <p:cNvGrpSpPr/>
          <p:nvPr/>
        </p:nvGrpSpPr>
        <p:grpSpPr>
          <a:xfrm>
            <a:off x="2516052" y="2287428"/>
            <a:ext cx="305386" cy="338602"/>
            <a:chOff x="3300325" y="249875"/>
            <a:chExt cx="433725" cy="480900"/>
          </a:xfrm>
        </p:grpSpPr>
        <p:sp>
          <p:nvSpPr>
            <p:cNvPr id="5400" name="Google Shape;5400;p6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62"/>
          <p:cNvGrpSpPr/>
          <p:nvPr/>
        </p:nvGrpSpPr>
        <p:grpSpPr>
          <a:xfrm>
            <a:off x="1653142" y="2367273"/>
            <a:ext cx="340890" cy="178912"/>
            <a:chOff x="2084325" y="363300"/>
            <a:chExt cx="484150" cy="254100"/>
          </a:xfrm>
        </p:grpSpPr>
        <p:sp>
          <p:nvSpPr>
            <p:cNvPr id="5407" name="Google Shape;5407;p6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62"/>
          <p:cNvGrpSpPr/>
          <p:nvPr/>
        </p:nvGrpSpPr>
        <p:grpSpPr>
          <a:xfrm>
            <a:off x="2905137" y="2287349"/>
            <a:ext cx="352349" cy="338760"/>
            <a:chOff x="3854700" y="249750"/>
            <a:chExt cx="500425" cy="481125"/>
          </a:xfrm>
        </p:grpSpPr>
        <p:sp>
          <p:nvSpPr>
            <p:cNvPr id="5410" name="Google Shape;5410;p6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6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6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62"/>
          <p:cNvGrpSpPr/>
          <p:nvPr/>
        </p:nvGrpSpPr>
        <p:grpSpPr>
          <a:xfrm>
            <a:off x="3323126" y="2287349"/>
            <a:ext cx="352349" cy="338760"/>
            <a:chOff x="4447550" y="249750"/>
            <a:chExt cx="500425" cy="481125"/>
          </a:xfrm>
        </p:grpSpPr>
        <p:sp>
          <p:nvSpPr>
            <p:cNvPr id="5419" name="Google Shape;5419;p6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62"/>
          <p:cNvGrpSpPr/>
          <p:nvPr/>
        </p:nvGrpSpPr>
        <p:grpSpPr>
          <a:xfrm>
            <a:off x="3752328" y="2287102"/>
            <a:ext cx="339253" cy="339253"/>
            <a:chOff x="5049725" y="249400"/>
            <a:chExt cx="481825" cy="481825"/>
          </a:xfrm>
        </p:grpSpPr>
        <p:sp>
          <p:nvSpPr>
            <p:cNvPr id="5422" name="Google Shape;5422;p6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2"/>
          <p:cNvGrpSpPr/>
          <p:nvPr/>
        </p:nvGrpSpPr>
        <p:grpSpPr>
          <a:xfrm>
            <a:off x="4166269" y="2287102"/>
            <a:ext cx="339253" cy="339253"/>
            <a:chOff x="5660400" y="238125"/>
            <a:chExt cx="481825" cy="481825"/>
          </a:xfrm>
        </p:grpSpPr>
        <p:sp>
          <p:nvSpPr>
            <p:cNvPr id="5425" name="Google Shape;5425;p6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62"/>
          <p:cNvGrpSpPr/>
          <p:nvPr/>
        </p:nvGrpSpPr>
        <p:grpSpPr>
          <a:xfrm>
            <a:off x="4582955" y="2287102"/>
            <a:ext cx="339253" cy="339253"/>
            <a:chOff x="6235400" y="249400"/>
            <a:chExt cx="481825" cy="481825"/>
          </a:xfrm>
        </p:grpSpPr>
        <p:sp>
          <p:nvSpPr>
            <p:cNvPr id="5428" name="Google Shape;5428;p6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6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6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62"/>
          <p:cNvGrpSpPr/>
          <p:nvPr/>
        </p:nvGrpSpPr>
        <p:grpSpPr>
          <a:xfrm>
            <a:off x="821301" y="2731810"/>
            <a:ext cx="340204" cy="298116"/>
            <a:chOff x="899850" y="871450"/>
            <a:chExt cx="483175" cy="423400"/>
          </a:xfrm>
        </p:grpSpPr>
        <p:sp>
          <p:nvSpPr>
            <p:cNvPr id="5434" name="Google Shape;5434;p6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6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6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62"/>
          <p:cNvGrpSpPr/>
          <p:nvPr/>
        </p:nvGrpSpPr>
        <p:grpSpPr>
          <a:xfrm>
            <a:off x="1653301" y="2711232"/>
            <a:ext cx="340573" cy="339271"/>
            <a:chOff x="2085450" y="842250"/>
            <a:chExt cx="483700" cy="481850"/>
          </a:xfrm>
        </p:grpSpPr>
        <p:sp>
          <p:nvSpPr>
            <p:cNvPr id="5440" name="Google Shape;5440;p6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62"/>
          <p:cNvGrpSpPr/>
          <p:nvPr/>
        </p:nvGrpSpPr>
        <p:grpSpPr>
          <a:xfrm>
            <a:off x="2081868" y="2711241"/>
            <a:ext cx="339306" cy="339253"/>
            <a:chOff x="2685825" y="840375"/>
            <a:chExt cx="481900" cy="481825"/>
          </a:xfrm>
        </p:grpSpPr>
        <p:sp>
          <p:nvSpPr>
            <p:cNvPr id="5444" name="Google Shape;5444;p6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2"/>
          <p:cNvGrpSpPr/>
          <p:nvPr/>
        </p:nvGrpSpPr>
        <p:grpSpPr>
          <a:xfrm>
            <a:off x="2493529" y="2710924"/>
            <a:ext cx="350431" cy="339887"/>
            <a:chOff x="3270675" y="841800"/>
            <a:chExt cx="497700" cy="482725"/>
          </a:xfrm>
        </p:grpSpPr>
        <p:sp>
          <p:nvSpPr>
            <p:cNvPr id="5447" name="Google Shape;5447;p6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6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62"/>
          <p:cNvGrpSpPr/>
          <p:nvPr/>
        </p:nvGrpSpPr>
        <p:grpSpPr>
          <a:xfrm>
            <a:off x="3329675" y="2731783"/>
            <a:ext cx="339253" cy="298169"/>
            <a:chOff x="4467200" y="877100"/>
            <a:chExt cx="481825" cy="423475"/>
          </a:xfrm>
        </p:grpSpPr>
        <p:sp>
          <p:nvSpPr>
            <p:cNvPr id="5452" name="Google Shape;5452;p6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62"/>
          <p:cNvGrpSpPr/>
          <p:nvPr/>
        </p:nvGrpSpPr>
        <p:grpSpPr>
          <a:xfrm>
            <a:off x="3744565" y="2711232"/>
            <a:ext cx="354778" cy="339271"/>
            <a:chOff x="5045500" y="842250"/>
            <a:chExt cx="503875" cy="481850"/>
          </a:xfrm>
        </p:grpSpPr>
        <p:sp>
          <p:nvSpPr>
            <p:cNvPr id="5457" name="Google Shape;5457;p6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6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62"/>
          <p:cNvGrpSpPr/>
          <p:nvPr/>
        </p:nvGrpSpPr>
        <p:grpSpPr>
          <a:xfrm>
            <a:off x="4167413" y="2737451"/>
            <a:ext cx="336965" cy="286833"/>
            <a:chOff x="5645200" y="879425"/>
            <a:chExt cx="478575" cy="407375"/>
          </a:xfrm>
        </p:grpSpPr>
        <p:sp>
          <p:nvSpPr>
            <p:cNvPr id="5460" name="Google Shape;5460;p6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6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62"/>
          <p:cNvGrpSpPr/>
          <p:nvPr/>
        </p:nvGrpSpPr>
        <p:grpSpPr>
          <a:xfrm>
            <a:off x="4603488" y="2711241"/>
            <a:ext cx="298186" cy="339253"/>
            <a:chOff x="6264525" y="842250"/>
            <a:chExt cx="423500" cy="481825"/>
          </a:xfrm>
        </p:grpSpPr>
        <p:sp>
          <p:nvSpPr>
            <p:cNvPr id="5467" name="Google Shape;5467;p6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6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6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62"/>
          <p:cNvGrpSpPr/>
          <p:nvPr/>
        </p:nvGrpSpPr>
        <p:grpSpPr>
          <a:xfrm>
            <a:off x="821776" y="3125895"/>
            <a:ext cx="339253" cy="339253"/>
            <a:chOff x="900750" y="1436075"/>
            <a:chExt cx="481825" cy="481825"/>
          </a:xfrm>
        </p:grpSpPr>
        <p:sp>
          <p:nvSpPr>
            <p:cNvPr id="5475" name="Google Shape;5475;p6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6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6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6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62"/>
          <p:cNvGrpSpPr/>
          <p:nvPr/>
        </p:nvGrpSpPr>
        <p:grpSpPr>
          <a:xfrm>
            <a:off x="1239624" y="3186183"/>
            <a:ext cx="339253" cy="218676"/>
            <a:chOff x="1492675" y="1520750"/>
            <a:chExt cx="481825" cy="310575"/>
          </a:xfrm>
        </p:grpSpPr>
        <p:sp>
          <p:nvSpPr>
            <p:cNvPr id="5480" name="Google Shape;5480;p6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6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62"/>
          <p:cNvGrpSpPr/>
          <p:nvPr/>
        </p:nvGrpSpPr>
        <p:grpSpPr>
          <a:xfrm>
            <a:off x="1647421" y="3125877"/>
            <a:ext cx="352332" cy="339288"/>
            <a:chOff x="2071000" y="1435025"/>
            <a:chExt cx="500400" cy="481875"/>
          </a:xfrm>
        </p:grpSpPr>
        <p:sp>
          <p:nvSpPr>
            <p:cNvPr id="5483" name="Google Shape;5483;p6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62"/>
          <p:cNvGrpSpPr/>
          <p:nvPr/>
        </p:nvGrpSpPr>
        <p:grpSpPr>
          <a:xfrm>
            <a:off x="2075584" y="3146709"/>
            <a:ext cx="351874" cy="297623"/>
            <a:chOff x="2678350" y="1464650"/>
            <a:chExt cx="499750" cy="422700"/>
          </a:xfrm>
        </p:grpSpPr>
        <p:sp>
          <p:nvSpPr>
            <p:cNvPr id="5487" name="Google Shape;5487;p6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62"/>
          <p:cNvGrpSpPr/>
          <p:nvPr/>
        </p:nvGrpSpPr>
        <p:grpSpPr>
          <a:xfrm>
            <a:off x="2499118" y="3125895"/>
            <a:ext cx="339253" cy="339253"/>
            <a:chOff x="3271200" y="1435075"/>
            <a:chExt cx="481825" cy="481825"/>
          </a:xfrm>
        </p:grpSpPr>
        <p:sp>
          <p:nvSpPr>
            <p:cNvPr id="5491" name="Google Shape;5491;p6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62"/>
          <p:cNvGrpSpPr/>
          <p:nvPr/>
        </p:nvGrpSpPr>
        <p:grpSpPr>
          <a:xfrm>
            <a:off x="2909591" y="3125877"/>
            <a:ext cx="343442" cy="339288"/>
            <a:chOff x="3858100" y="1435075"/>
            <a:chExt cx="487775" cy="481875"/>
          </a:xfrm>
        </p:grpSpPr>
        <p:sp>
          <p:nvSpPr>
            <p:cNvPr id="5494" name="Google Shape;5494;p6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2"/>
          <p:cNvGrpSpPr/>
          <p:nvPr/>
        </p:nvGrpSpPr>
        <p:grpSpPr>
          <a:xfrm>
            <a:off x="3329674" y="3125895"/>
            <a:ext cx="339253" cy="339253"/>
            <a:chOff x="4456875" y="1435075"/>
            <a:chExt cx="481825" cy="481825"/>
          </a:xfrm>
        </p:grpSpPr>
        <p:sp>
          <p:nvSpPr>
            <p:cNvPr id="5500" name="Google Shape;5500;p6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6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6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62"/>
          <p:cNvGrpSpPr/>
          <p:nvPr/>
        </p:nvGrpSpPr>
        <p:grpSpPr>
          <a:xfrm>
            <a:off x="3750665" y="3125886"/>
            <a:ext cx="342580" cy="339271"/>
            <a:chOff x="5049725" y="1435050"/>
            <a:chExt cx="486550" cy="481850"/>
          </a:xfrm>
        </p:grpSpPr>
        <p:sp>
          <p:nvSpPr>
            <p:cNvPr id="5520" name="Google Shape;5520;p6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6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62"/>
          <p:cNvGrpSpPr/>
          <p:nvPr/>
        </p:nvGrpSpPr>
        <p:grpSpPr>
          <a:xfrm>
            <a:off x="4166216" y="3125895"/>
            <a:ext cx="339359" cy="339253"/>
            <a:chOff x="5642475" y="1435075"/>
            <a:chExt cx="481975" cy="481825"/>
          </a:xfrm>
        </p:grpSpPr>
        <p:sp>
          <p:nvSpPr>
            <p:cNvPr id="5525" name="Google Shape;5525;p6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62"/>
          <p:cNvGrpSpPr/>
          <p:nvPr/>
        </p:nvGrpSpPr>
        <p:grpSpPr>
          <a:xfrm>
            <a:off x="4580702" y="3125886"/>
            <a:ext cx="343759" cy="339271"/>
            <a:chOff x="6232000" y="1435050"/>
            <a:chExt cx="488225" cy="481850"/>
          </a:xfrm>
        </p:grpSpPr>
        <p:sp>
          <p:nvSpPr>
            <p:cNvPr id="5529" name="Google Shape;5529;p6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6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62"/>
          <p:cNvGrpSpPr/>
          <p:nvPr/>
        </p:nvGrpSpPr>
        <p:grpSpPr>
          <a:xfrm>
            <a:off x="841438" y="3539545"/>
            <a:ext cx="299929" cy="337792"/>
            <a:chOff x="924450" y="2028975"/>
            <a:chExt cx="425975" cy="479750"/>
          </a:xfrm>
        </p:grpSpPr>
        <p:sp>
          <p:nvSpPr>
            <p:cNvPr id="5535" name="Google Shape;5535;p6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6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62"/>
          <p:cNvGrpSpPr/>
          <p:nvPr/>
        </p:nvGrpSpPr>
        <p:grpSpPr>
          <a:xfrm>
            <a:off x="1653934" y="3559347"/>
            <a:ext cx="339306" cy="298186"/>
            <a:chOff x="2085450" y="2057100"/>
            <a:chExt cx="481900" cy="423500"/>
          </a:xfrm>
        </p:grpSpPr>
        <p:sp>
          <p:nvSpPr>
            <p:cNvPr id="5539" name="Google Shape;5539;p6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62"/>
          <p:cNvGrpSpPr/>
          <p:nvPr/>
        </p:nvGrpSpPr>
        <p:grpSpPr>
          <a:xfrm>
            <a:off x="2081868" y="3582592"/>
            <a:ext cx="339306" cy="251698"/>
            <a:chOff x="2678275" y="2090100"/>
            <a:chExt cx="481900" cy="357475"/>
          </a:xfrm>
        </p:grpSpPr>
        <p:sp>
          <p:nvSpPr>
            <p:cNvPr id="5543" name="Google Shape;5543;p6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6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62"/>
          <p:cNvGrpSpPr/>
          <p:nvPr/>
        </p:nvGrpSpPr>
        <p:grpSpPr>
          <a:xfrm>
            <a:off x="2559072" y="3594790"/>
            <a:ext cx="219345" cy="227301"/>
            <a:chOff x="3357325" y="2093500"/>
            <a:chExt cx="311525" cy="322825"/>
          </a:xfrm>
        </p:grpSpPr>
        <p:sp>
          <p:nvSpPr>
            <p:cNvPr id="5549" name="Google Shape;5549;p6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6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62"/>
          <p:cNvGrpSpPr/>
          <p:nvPr/>
        </p:nvGrpSpPr>
        <p:grpSpPr>
          <a:xfrm>
            <a:off x="3353262" y="3538814"/>
            <a:ext cx="292078" cy="339253"/>
            <a:chOff x="4492800" y="2027925"/>
            <a:chExt cx="414825" cy="481825"/>
          </a:xfrm>
        </p:grpSpPr>
        <p:sp>
          <p:nvSpPr>
            <p:cNvPr id="5554" name="Google Shape;5554;p6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62"/>
          <p:cNvGrpSpPr/>
          <p:nvPr/>
        </p:nvGrpSpPr>
        <p:grpSpPr>
          <a:xfrm>
            <a:off x="3752354" y="3538805"/>
            <a:ext cx="339200" cy="339271"/>
            <a:chOff x="5049725" y="2027900"/>
            <a:chExt cx="481750" cy="481850"/>
          </a:xfrm>
        </p:grpSpPr>
        <p:sp>
          <p:nvSpPr>
            <p:cNvPr id="5557" name="Google Shape;5557;p6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6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6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62"/>
          <p:cNvGrpSpPr/>
          <p:nvPr/>
        </p:nvGrpSpPr>
        <p:grpSpPr>
          <a:xfrm>
            <a:off x="4225950" y="3538893"/>
            <a:ext cx="219890" cy="339095"/>
            <a:chOff x="5726350" y="2028150"/>
            <a:chExt cx="312300" cy="481600"/>
          </a:xfrm>
        </p:grpSpPr>
        <p:sp>
          <p:nvSpPr>
            <p:cNvPr id="5566" name="Google Shape;5566;p6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62"/>
          <p:cNvGrpSpPr/>
          <p:nvPr/>
        </p:nvGrpSpPr>
        <p:grpSpPr>
          <a:xfrm>
            <a:off x="4586141" y="3542000"/>
            <a:ext cx="332881" cy="332881"/>
            <a:chOff x="6239925" y="2032450"/>
            <a:chExt cx="472775" cy="472775"/>
          </a:xfrm>
        </p:grpSpPr>
        <p:sp>
          <p:nvSpPr>
            <p:cNvPr id="5570" name="Google Shape;5570;p6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6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62"/>
          <p:cNvGrpSpPr/>
          <p:nvPr/>
        </p:nvGrpSpPr>
        <p:grpSpPr>
          <a:xfrm>
            <a:off x="5035233" y="2364092"/>
            <a:ext cx="334641" cy="185425"/>
            <a:chOff x="903075" y="2730000"/>
            <a:chExt cx="475275" cy="263350"/>
          </a:xfrm>
        </p:grpSpPr>
        <p:sp>
          <p:nvSpPr>
            <p:cNvPr id="5573" name="Google Shape;5573;p6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62"/>
          <p:cNvGrpSpPr/>
          <p:nvPr/>
        </p:nvGrpSpPr>
        <p:grpSpPr>
          <a:xfrm>
            <a:off x="1239624" y="3538814"/>
            <a:ext cx="339253" cy="339253"/>
            <a:chOff x="1492675" y="2027925"/>
            <a:chExt cx="481825" cy="481825"/>
          </a:xfrm>
        </p:grpSpPr>
        <p:sp>
          <p:nvSpPr>
            <p:cNvPr id="5577" name="Google Shape;5577;p6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62"/>
          <p:cNvGrpSpPr/>
          <p:nvPr/>
        </p:nvGrpSpPr>
        <p:grpSpPr>
          <a:xfrm>
            <a:off x="5466000" y="2287178"/>
            <a:ext cx="339253" cy="339253"/>
            <a:chOff x="1492675" y="2620775"/>
            <a:chExt cx="481825" cy="481825"/>
          </a:xfrm>
        </p:grpSpPr>
        <p:sp>
          <p:nvSpPr>
            <p:cNvPr id="5583" name="Google Shape;5583;p6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6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6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62"/>
          <p:cNvGrpSpPr/>
          <p:nvPr/>
        </p:nvGrpSpPr>
        <p:grpSpPr>
          <a:xfrm>
            <a:off x="6289754" y="2303161"/>
            <a:ext cx="333585" cy="307287"/>
            <a:chOff x="2682350" y="2643425"/>
            <a:chExt cx="473775" cy="436425"/>
          </a:xfrm>
        </p:grpSpPr>
        <p:sp>
          <p:nvSpPr>
            <p:cNvPr id="5587" name="Google Shape;5587;p6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6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6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62"/>
          <p:cNvGrpSpPr/>
          <p:nvPr/>
        </p:nvGrpSpPr>
        <p:grpSpPr>
          <a:xfrm>
            <a:off x="6755243" y="2287178"/>
            <a:ext cx="238531" cy="339253"/>
            <a:chOff x="3342725" y="2620775"/>
            <a:chExt cx="338775" cy="481825"/>
          </a:xfrm>
        </p:grpSpPr>
        <p:sp>
          <p:nvSpPr>
            <p:cNvPr id="5595" name="Google Shape;5595;p6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2"/>
          <p:cNvGrpSpPr/>
          <p:nvPr/>
        </p:nvGrpSpPr>
        <p:grpSpPr>
          <a:xfrm>
            <a:off x="7148994" y="2287178"/>
            <a:ext cx="278296" cy="339253"/>
            <a:chOff x="3907325" y="2620775"/>
            <a:chExt cx="395250" cy="481825"/>
          </a:xfrm>
        </p:grpSpPr>
        <p:sp>
          <p:nvSpPr>
            <p:cNvPr id="5599" name="Google Shape;5599;p6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6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6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62"/>
          <p:cNvGrpSpPr/>
          <p:nvPr/>
        </p:nvGrpSpPr>
        <p:grpSpPr>
          <a:xfrm>
            <a:off x="7542181" y="2297783"/>
            <a:ext cx="339253" cy="318042"/>
            <a:chOff x="4456875" y="2635825"/>
            <a:chExt cx="481825" cy="451700"/>
          </a:xfrm>
        </p:grpSpPr>
        <p:sp>
          <p:nvSpPr>
            <p:cNvPr id="5604" name="Google Shape;5604;p6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6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6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6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62"/>
          <p:cNvGrpSpPr/>
          <p:nvPr/>
        </p:nvGrpSpPr>
        <p:grpSpPr>
          <a:xfrm>
            <a:off x="7967105" y="2297783"/>
            <a:ext cx="339253" cy="318042"/>
            <a:chOff x="5049725" y="2635825"/>
            <a:chExt cx="481825" cy="451700"/>
          </a:xfrm>
        </p:grpSpPr>
        <p:sp>
          <p:nvSpPr>
            <p:cNvPr id="5611" name="Google Shape;5611;p6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6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62"/>
          <p:cNvGrpSpPr/>
          <p:nvPr/>
        </p:nvGrpSpPr>
        <p:grpSpPr>
          <a:xfrm>
            <a:off x="2211475" y="3952243"/>
            <a:ext cx="338566" cy="338373"/>
            <a:chOff x="5643000" y="2621375"/>
            <a:chExt cx="480850" cy="480575"/>
          </a:xfrm>
        </p:grpSpPr>
        <p:sp>
          <p:nvSpPr>
            <p:cNvPr id="5615" name="Google Shape;5615;p6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6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6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6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6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62"/>
          <p:cNvGrpSpPr/>
          <p:nvPr/>
        </p:nvGrpSpPr>
        <p:grpSpPr>
          <a:xfrm>
            <a:off x="4032695" y="3951803"/>
            <a:ext cx="339359" cy="339253"/>
            <a:chOff x="6235250" y="2620775"/>
            <a:chExt cx="481975" cy="481825"/>
          </a:xfrm>
        </p:grpSpPr>
        <p:sp>
          <p:nvSpPr>
            <p:cNvPr id="5623" name="Google Shape;5623;p6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6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6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6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62"/>
          <p:cNvGrpSpPr/>
          <p:nvPr/>
        </p:nvGrpSpPr>
        <p:grpSpPr>
          <a:xfrm>
            <a:off x="5465078" y="2711317"/>
            <a:ext cx="341101" cy="339253"/>
            <a:chOff x="1535000" y="3223325"/>
            <a:chExt cx="484450" cy="481825"/>
          </a:xfrm>
        </p:grpSpPr>
        <p:sp>
          <p:nvSpPr>
            <p:cNvPr id="5630" name="Google Shape;5630;p6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6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62"/>
          <p:cNvGrpSpPr/>
          <p:nvPr/>
        </p:nvGrpSpPr>
        <p:grpSpPr>
          <a:xfrm>
            <a:off x="5872645" y="2746618"/>
            <a:ext cx="339253" cy="268649"/>
            <a:chOff x="2085525" y="3263750"/>
            <a:chExt cx="481825" cy="381550"/>
          </a:xfrm>
        </p:grpSpPr>
        <p:sp>
          <p:nvSpPr>
            <p:cNvPr id="5634" name="Google Shape;5634;p6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6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62"/>
          <p:cNvGrpSpPr/>
          <p:nvPr/>
        </p:nvGrpSpPr>
        <p:grpSpPr>
          <a:xfrm>
            <a:off x="6704407" y="2711308"/>
            <a:ext cx="340204" cy="339271"/>
            <a:chOff x="3270450" y="3213625"/>
            <a:chExt cx="483175" cy="481850"/>
          </a:xfrm>
        </p:grpSpPr>
        <p:sp>
          <p:nvSpPr>
            <p:cNvPr id="5638" name="Google Shape;5638;p6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62"/>
          <p:cNvGrpSpPr/>
          <p:nvPr/>
        </p:nvGrpSpPr>
        <p:grpSpPr>
          <a:xfrm>
            <a:off x="7203676" y="2711317"/>
            <a:ext cx="168931" cy="339253"/>
            <a:chOff x="3984950" y="3213600"/>
            <a:chExt cx="239925" cy="481825"/>
          </a:xfrm>
        </p:grpSpPr>
        <p:sp>
          <p:nvSpPr>
            <p:cNvPr id="5641" name="Google Shape;5641;p6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6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6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6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62"/>
          <p:cNvGrpSpPr/>
          <p:nvPr/>
        </p:nvGrpSpPr>
        <p:grpSpPr>
          <a:xfrm>
            <a:off x="1736111" y="3981487"/>
            <a:ext cx="355218" cy="279880"/>
            <a:chOff x="5629975" y="3255775"/>
            <a:chExt cx="504500" cy="397500"/>
          </a:xfrm>
        </p:grpSpPr>
        <p:sp>
          <p:nvSpPr>
            <p:cNvPr id="5646" name="Google Shape;5646;p6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6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6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6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6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62"/>
          <p:cNvGrpSpPr/>
          <p:nvPr/>
        </p:nvGrpSpPr>
        <p:grpSpPr>
          <a:xfrm>
            <a:off x="3572294" y="3981593"/>
            <a:ext cx="340256" cy="279669"/>
            <a:chOff x="6234950" y="3255925"/>
            <a:chExt cx="483250" cy="397200"/>
          </a:xfrm>
        </p:grpSpPr>
        <p:sp>
          <p:nvSpPr>
            <p:cNvPr id="5652" name="Google Shape;5652;p6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6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6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6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6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6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62"/>
          <p:cNvGrpSpPr/>
          <p:nvPr/>
        </p:nvGrpSpPr>
        <p:grpSpPr>
          <a:xfrm>
            <a:off x="5043532" y="3125970"/>
            <a:ext cx="318042" cy="339253"/>
            <a:chOff x="914900" y="3806450"/>
            <a:chExt cx="451700" cy="481825"/>
          </a:xfrm>
        </p:grpSpPr>
        <p:sp>
          <p:nvSpPr>
            <p:cNvPr id="5659" name="Google Shape;5659;p6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6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6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6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6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62"/>
          <p:cNvGrpSpPr/>
          <p:nvPr/>
        </p:nvGrpSpPr>
        <p:grpSpPr>
          <a:xfrm>
            <a:off x="5462454" y="3125785"/>
            <a:ext cx="346347" cy="339623"/>
            <a:chOff x="1490050" y="3805975"/>
            <a:chExt cx="491900" cy="482350"/>
          </a:xfrm>
        </p:grpSpPr>
        <p:sp>
          <p:nvSpPr>
            <p:cNvPr id="5665" name="Google Shape;5665;p6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6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6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6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62"/>
          <p:cNvGrpSpPr/>
          <p:nvPr/>
        </p:nvGrpSpPr>
        <p:grpSpPr>
          <a:xfrm>
            <a:off x="5886322" y="3125970"/>
            <a:ext cx="311899" cy="339253"/>
            <a:chOff x="2104275" y="3806450"/>
            <a:chExt cx="442975" cy="481825"/>
          </a:xfrm>
        </p:grpSpPr>
        <p:sp>
          <p:nvSpPr>
            <p:cNvPr id="5670" name="Google Shape;5670;p6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6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62"/>
          <p:cNvGrpSpPr/>
          <p:nvPr/>
        </p:nvGrpSpPr>
        <p:grpSpPr>
          <a:xfrm>
            <a:off x="6309839" y="3125970"/>
            <a:ext cx="293416" cy="339253"/>
            <a:chOff x="2710875" y="3806450"/>
            <a:chExt cx="416725" cy="481825"/>
          </a:xfrm>
        </p:grpSpPr>
        <p:sp>
          <p:nvSpPr>
            <p:cNvPr id="5673" name="Google Shape;5673;p6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6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62"/>
          <p:cNvGrpSpPr/>
          <p:nvPr/>
        </p:nvGrpSpPr>
        <p:grpSpPr>
          <a:xfrm>
            <a:off x="6704883" y="3166412"/>
            <a:ext cx="339253" cy="258369"/>
            <a:chOff x="3271200" y="3863875"/>
            <a:chExt cx="481825" cy="366950"/>
          </a:xfrm>
        </p:grpSpPr>
        <p:sp>
          <p:nvSpPr>
            <p:cNvPr id="5676" name="Google Shape;5676;p6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6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62"/>
          <p:cNvGrpSpPr/>
          <p:nvPr/>
        </p:nvGrpSpPr>
        <p:grpSpPr>
          <a:xfrm>
            <a:off x="7140377" y="3126199"/>
            <a:ext cx="295528" cy="338795"/>
            <a:chOff x="3895050" y="3806775"/>
            <a:chExt cx="419725" cy="481175"/>
          </a:xfrm>
        </p:grpSpPr>
        <p:sp>
          <p:nvSpPr>
            <p:cNvPr id="5679" name="Google Shape;5679;p6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6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62"/>
          <p:cNvGrpSpPr/>
          <p:nvPr/>
        </p:nvGrpSpPr>
        <p:grpSpPr>
          <a:xfrm>
            <a:off x="7543659" y="3125979"/>
            <a:ext cx="336296" cy="339235"/>
            <a:chOff x="4464775" y="3806475"/>
            <a:chExt cx="477625" cy="481800"/>
          </a:xfrm>
        </p:grpSpPr>
        <p:sp>
          <p:nvSpPr>
            <p:cNvPr id="5682" name="Google Shape;5682;p6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6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6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6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6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6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62"/>
          <p:cNvGrpSpPr/>
          <p:nvPr/>
        </p:nvGrpSpPr>
        <p:grpSpPr>
          <a:xfrm>
            <a:off x="7967105" y="3125970"/>
            <a:ext cx="339253" cy="339253"/>
            <a:chOff x="5049725" y="3806450"/>
            <a:chExt cx="481825" cy="481825"/>
          </a:xfrm>
        </p:grpSpPr>
        <p:sp>
          <p:nvSpPr>
            <p:cNvPr id="5689" name="Google Shape;5689;p6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6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6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62"/>
          <p:cNvGrpSpPr/>
          <p:nvPr/>
        </p:nvGrpSpPr>
        <p:grpSpPr>
          <a:xfrm>
            <a:off x="1276714" y="3951798"/>
            <a:ext cx="339253" cy="339253"/>
            <a:chOff x="5651375" y="3806450"/>
            <a:chExt cx="481825" cy="481825"/>
          </a:xfrm>
        </p:grpSpPr>
        <p:sp>
          <p:nvSpPr>
            <p:cNvPr id="5693" name="Google Shape;5693;p6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6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6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6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62"/>
          <p:cNvGrpSpPr/>
          <p:nvPr/>
        </p:nvGrpSpPr>
        <p:grpSpPr>
          <a:xfrm>
            <a:off x="3153646" y="3953787"/>
            <a:ext cx="298503" cy="335275"/>
            <a:chOff x="6264300" y="3809300"/>
            <a:chExt cx="423950" cy="476175"/>
          </a:xfrm>
        </p:grpSpPr>
        <p:sp>
          <p:nvSpPr>
            <p:cNvPr id="5698" name="Google Shape;5698;p6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6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62"/>
          <p:cNvGrpSpPr/>
          <p:nvPr/>
        </p:nvGrpSpPr>
        <p:grpSpPr>
          <a:xfrm>
            <a:off x="5032267" y="3538881"/>
            <a:ext cx="340573" cy="339271"/>
            <a:chOff x="898875" y="4399275"/>
            <a:chExt cx="483700" cy="481850"/>
          </a:xfrm>
        </p:grpSpPr>
        <p:sp>
          <p:nvSpPr>
            <p:cNvPr id="5702" name="Google Shape;5702;p6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6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6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6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6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6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62"/>
          <p:cNvGrpSpPr/>
          <p:nvPr/>
        </p:nvGrpSpPr>
        <p:grpSpPr>
          <a:xfrm>
            <a:off x="5466000" y="3554133"/>
            <a:ext cx="339253" cy="308765"/>
            <a:chOff x="1492675" y="4420975"/>
            <a:chExt cx="481825" cy="438525"/>
          </a:xfrm>
        </p:grpSpPr>
        <p:sp>
          <p:nvSpPr>
            <p:cNvPr id="5711" name="Google Shape;5711;p6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6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6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6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6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62"/>
          <p:cNvGrpSpPr/>
          <p:nvPr/>
        </p:nvGrpSpPr>
        <p:grpSpPr>
          <a:xfrm>
            <a:off x="5870982" y="3539558"/>
            <a:ext cx="342580" cy="337915"/>
            <a:chOff x="2084100" y="4400250"/>
            <a:chExt cx="486550" cy="479925"/>
          </a:xfrm>
        </p:grpSpPr>
        <p:sp>
          <p:nvSpPr>
            <p:cNvPr id="5717" name="Google Shape;5717;p6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6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6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6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6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6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62"/>
          <p:cNvGrpSpPr/>
          <p:nvPr/>
        </p:nvGrpSpPr>
        <p:grpSpPr>
          <a:xfrm>
            <a:off x="6307462" y="3538907"/>
            <a:ext cx="298169" cy="339218"/>
            <a:chOff x="2707950" y="4399325"/>
            <a:chExt cx="423475" cy="481775"/>
          </a:xfrm>
        </p:grpSpPr>
        <p:sp>
          <p:nvSpPr>
            <p:cNvPr id="5724" name="Google Shape;5724;p6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6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6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6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6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6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6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6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6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6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6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6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62"/>
          <p:cNvGrpSpPr/>
          <p:nvPr/>
        </p:nvGrpSpPr>
        <p:grpSpPr>
          <a:xfrm>
            <a:off x="6736981" y="3538881"/>
            <a:ext cx="275057" cy="339271"/>
            <a:chOff x="3330525" y="4399275"/>
            <a:chExt cx="390650" cy="481850"/>
          </a:xfrm>
        </p:grpSpPr>
        <p:sp>
          <p:nvSpPr>
            <p:cNvPr id="5737" name="Google Shape;5737;p6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6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6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6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6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6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6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62"/>
          <p:cNvGrpSpPr/>
          <p:nvPr/>
        </p:nvGrpSpPr>
        <p:grpSpPr>
          <a:xfrm>
            <a:off x="7161510" y="3538890"/>
            <a:ext cx="253265" cy="339253"/>
            <a:chOff x="3938800" y="4399275"/>
            <a:chExt cx="359700" cy="481825"/>
          </a:xfrm>
        </p:grpSpPr>
        <p:sp>
          <p:nvSpPr>
            <p:cNvPr id="5745" name="Google Shape;5745;p6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6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6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6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6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62"/>
          <p:cNvGrpSpPr/>
          <p:nvPr/>
        </p:nvGrpSpPr>
        <p:grpSpPr>
          <a:xfrm>
            <a:off x="7632288" y="3538890"/>
            <a:ext cx="159039" cy="339253"/>
            <a:chOff x="4584850" y="4399275"/>
            <a:chExt cx="225875" cy="481825"/>
          </a:xfrm>
        </p:grpSpPr>
        <p:sp>
          <p:nvSpPr>
            <p:cNvPr id="5751" name="Google Shape;5751;p6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6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6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62"/>
          <p:cNvGrpSpPr/>
          <p:nvPr/>
        </p:nvGrpSpPr>
        <p:grpSpPr>
          <a:xfrm>
            <a:off x="817316" y="3951795"/>
            <a:ext cx="339253" cy="339253"/>
            <a:chOff x="5642550" y="4399275"/>
            <a:chExt cx="481825" cy="481825"/>
          </a:xfrm>
        </p:grpSpPr>
        <p:sp>
          <p:nvSpPr>
            <p:cNvPr id="5755" name="Google Shape;5755;p6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6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62"/>
          <p:cNvGrpSpPr/>
          <p:nvPr/>
        </p:nvGrpSpPr>
        <p:grpSpPr>
          <a:xfrm>
            <a:off x="2670186" y="3963703"/>
            <a:ext cx="363316" cy="315437"/>
            <a:chOff x="6218300" y="4416175"/>
            <a:chExt cx="516000" cy="448000"/>
          </a:xfrm>
        </p:grpSpPr>
        <p:sp>
          <p:nvSpPr>
            <p:cNvPr id="5758" name="Google Shape;5758;p6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6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6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62"/>
          <p:cNvGrpSpPr/>
          <p:nvPr/>
        </p:nvGrpSpPr>
        <p:grpSpPr>
          <a:xfrm>
            <a:off x="5870391" y="3951792"/>
            <a:ext cx="339253" cy="339253"/>
            <a:chOff x="899850" y="4992125"/>
            <a:chExt cx="481825" cy="481825"/>
          </a:xfrm>
        </p:grpSpPr>
        <p:sp>
          <p:nvSpPr>
            <p:cNvPr id="5762" name="Google Shape;5762;p6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6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62"/>
          <p:cNvGrpSpPr/>
          <p:nvPr/>
        </p:nvGrpSpPr>
        <p:grpSpPr>
          <a:xfrm>
            <a:off x="5410993" y="3951792"/>
            <a:ext cx="339253" cy="339253"/>
            <a:chOff x="1492675" y="4992125"/>
            <a:chExt cx="481825" cy="481825"/>
          </a:xfrm>
        </p:grpSpPr>
        <p:sp>
          <p:nvSpPr>
            <p:cNvPr id="5766" name="Google Shape;5766;p6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6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62"/>
          <p:cNvGrpSpPr/>
          <p:nvPr/>
        </p:nvGrpSpPr>
        <p:grpSpPr>
          <a:xfrm>
            <a:off x="4951595" y="3951792"/>
            <a:ext cx="339253" cy="339253"/>
            <a:chOff x="2085525" y="4992125"/>
            <a:chExt cx="481825" cy="481825"/>
          </a:xfrm>
        </p:grpSpPr>
        <p:sp>
          <p:nvSpPr>
            <p:cNvPr id="5769" name="Google Shape;5769;p6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6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62"/>
          <p:cNvGrpSpPr/>
          <p:nvPr/>
        </p:nvGrpSpPr>
        <p:grpSpPr>
          <a:xfrm>
            <a:off x="6789344" y="3951792"/>
            <a:ext cx="339253" cy="339253"/>
            <a:chOff x="2678350" y="4992125"/>
            <a:chExt cx="481825" cy="481825"/>
          </a:xfrm>
        </p:grpSpPr>
        <p:sp>
          <p:nvSpPr>
            <p:cNvPr id="5772" name="Google Shape;5772;p6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6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6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62"/>
          <p:cNvGrpSpPr/>
          <p:nvPr/>
        </p:nvGrpSpPr>
        <p:grpSpPr>
          <a:xfrm>
            <a:off x="4492198" y="3951792"/>
            <a:ext cx="339253" cy="339253"/>
            <a:chOff x="3271200" y="4992125"/>
            <a:chExt cx="481825" cy="481825"/>
          </a:xfrm>
        </p:grpSpPr>
        <p:sp>
          <p:nvSpPr>
            <p:cNvPr id="5776" name="Google Shape;5776;p6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6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6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62"/>
          <p:cNvGrpSpPr/>
          <p:nvPr/>
        </p:nvGrpSpPr>
        <p:grpSpPr>
          <a:xfrm>
            <a:off x="6329788" y="3952813"/>
            <a:ext cx="339411" cy="337211"/>
            <a:chOff x="5049575" y="4993600"/>
            <a:chExt cx="482050" cy="478925"/>
          </a:xfrm>
        </p:grpSpPr>
        <p:sp>
          <p:nvSpPr>
            <p:cNvPr id="5780" name="Google Shape;5780;p6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6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6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6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84" name="Google Shape;5784;p6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785" name="Google Shape;5785;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786" name="Google Shape;5786;p62"/>
          <p:cNvGrpSpPr/>
          <p:nvPr/>
        </p:nvGrpSpPr>
        <p:grpSpPr>
          <a:xfrm>
            <a:off x="7248742" y="3975375"/>
            <a:ext cx="195300" cy="343772"/>
            <a:chOff x="3999225" y="4364775"/>
            <a:chExt cx="195300" cy="343772"/>
          </a:xfrm>
        </p:grpSpPr>
        <p:grpSp>
          <p:nvGrpSpPr>
            <p:cNvPr id="5787" name="Google Shape;5787;p62"/>
            <p:cNvGrpSpPr/>
            <p:nvPr/>
          </p:nvGrpSpPr>
          <p:grpSpPr>
            <a:xfrm>
              <a:off x="4048568" y="4562577"/>
              <a:ext cx="97317" cy="145970"/>
              <a:chOff x="1529575" y="2222650"/>
              <a:chExt cx="203125" cy="304675"/>
            </a:xfrm>
          </p:grpSpPr>
          <p:sp>
            <p:nvSpPr>
              <p:cNvPr id="5788" name="Google Shape;5788;p6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2"/>
            <p:cNvGrpSpPr/>
            <p:nvPr/>
          </p:nvGrpSpPr>
          <p:grpSpPr>
            <a:xfrm>
              <a:off x="3999225" y="4364775"/>
              <a:ext cx="195300" cy="195300"/>
              <a:chOff x="3999225" y="4364775"/>
              <a:chExt cx="195300" cy="195300"/>
            </a:xfrm>
          </p:grpSpPr>
          <p:sp>
            <p:nvSpPr>
              <p:cNvPr id="5791" name="Google Shape;5791;p6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3" name="Google Shape;5793;p62"/>
          <p:cNvGrpSpPr/>
          <p:nvPr/>
        </p:nvGrpSpPr>
        <p:grpSpPr>
          <a:xfrm>
            <a:off x="7564186" y="3991627"/>
            <a:ext cx="277088" cy="259611"/>
            <a:chOff x="4335888" y="4398114"/>
            <a:chExt cx="277088" cy="259611"/>
          </a:xfrm>
        </p:grpSpPr>
        <p:grpSp>
          <p:nvGrpSpPr>
            <p:cNvPr id="5794" name="Google Shape;5794;p62"/>
            <p:cNvGrpSpPr/>
            <p:nvPr/>
          </p:nvGrpSpPr>
          <p:grpSpPr>
            <a:xfrm>
              <a:off x="4335888" y="4462425"/>
              <a:ext cx="195300" cy="195300"/>
              <a:chOff x="4335888" y="4462425"/>
              <a:chExt cx="195300" cy="195300"/>
            </a:xfrm>
          </p:grpSpPr>
          <p:sp>
            <p:nvSpPr>
              <p:cNvPr id="5795" name="Google Shape;5795;p6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2"/>
            <p:cNvGrpSpPr/>
            <p:nvPr/>
          </p:nvGrpSpPr>
          <p:grpSpPr>
            <a:xfrm>
              <a:off x="4509813" y="4398114"/>
              <a:ext cx="103162" cy="103198"/>
              <a:chOff x="2277975" y="2021700"/>
              <a:chExt cx="215325" cy="215400"/>
            </a:xfrm>
          </p:grpSpPr>
          <p:sp>
            <p:nvSpPr>
              <p:cNvPr id="5798" name="Google Shape;5798;p6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0" name="Google Shape;5800;p62"/>
          <p:cNvGrpSpPr/>
          <p:nvPr/>
        </p:nvGrpSpPr>
        <p:grpSpPr>
          <a:xfrm>
            <a:off x="7961419" y="4049613"/>
            <a:ext cx="392275" cy="195300"/>
            <a:chOff x="4752588" y="4440200"/>
            <a:chExt cx="392275" cy="195300"/>
          </a:xfrm>
        </p:grpSpPr>
        <p:grpSp>
          <p:nvGrpSpPr>
            <p:cNvPr id="5801" name="Google Shape;5801;p62"/>
            <p:cNvGrpSpPr/>
            <p:nvPr/>
          </p:nvGrpSpPr>
          <p:grpSpPr>
            <a:xfrm>
              <a:off x="4950384" y="4469728"/>
              <a:ext cx="194479" cy="136244"/>
              <a:chOff x="3163375" y="2175125"/>
              <a:chExt cx="405925" cy="284375"/>
            </a:xfrm>
          </p:grpSpPr>
          <p:sp>
            <p:nvSpPr>
              <p:cNvPr id="5802" name="Google Shape;5802;p6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62"/>
            <p:cNvGrpSpPr/>
            <p:nvPr/>
          </p:nvGrpSpPr>
          <p:grpSpPr>
            <a:xfrm>
              <a:off x="4752588" y="4440200"/>
              <a:ext cx="195300" cy="195300"/>
              <a:chOff x="4335888" y="4462425"/>
              <a:chExt cx="195300" cy="195300"/>
            </a:xfrm>
          </p:grpSpPr>
          <p:sp>
            <p:nvSpPr>
              <p:cNvPr id="5806" name="Google Shape;5806;p6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11"/>
        <p:cNvGrpSpPr/>
        <p:nvPr/>
      </p:nvGrpSpPr>
      <p:grpSpPr>
        <a:xfrm>
          <a:off x="0" y="0"/>
          <a:ext cx="0" cy="0"/>
          <a:chOff x="0" y="0"/>
          <a:chExt cx="0" cy="0"/>
        </a:xfrm>
      </p:grpSpPr>
      <p:grpSp>
        <p:nvGrpSpPr>
          <p:cNvPr id="5812" name="Google Shape;5812;p63"/>
          <p:cNvGrpSpPr/>
          <p:nvPr/>
        </p:nvGrpSpPr>
        <p:grpSpPr>
          <a:xfrm>
            <a:off x="856199" y="1311179"/>
            <a:ext cx="322099" cy="370529"/>
            <a:chOff x="-42971725" y="3217825"/>
            <a:chExt cx="275675" cy="317125"/>
          </a:xfrm>
        </p:grpSpPr>
        <p:sp>
          <p:nvSpPr>
            <p:cNvPr id="5813" name="Google Shape;5813;p6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3"/>
          <p:cNvGrpSpPr/>
          <p:nvPr/>
        </p:nvGrpSpPr>
        <p:grpSpPr>
          <a:xfrm>
            <a:off x="828113" y="1779835"/>
            <a:ext cx="378270" cy="337551"/>
            <a:chOff x="-42996150" y="3612600"/>
            <a:chExt cx="323750" cy="288900"/>
          </a:xfrm>
        </p:grpSpPr>
        <p:sp>
          <p:nvSpPr>
            <p:cNvPr id="5817" name="Google Shape;5817;p6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63"/>
          <p:cNvGrpSpPr/>
          <p:nvPr/>
        </p:nvGrpSpPr>
        <p:grpSpPr>
          <a:xfrm>
            <a:off x="830874" y="2189205"/>
            <a:ext cx="372749" cy="370909"/>
            <a:chOff x="-42994575" y="3950300"/>
            <a:chExt cx="319025" cy="317450"/>
          </a:xfrm>
        </p:grpSpPr>
        <p:sp>
          <p:nvSpPr>
            <p:cNvPr id="5821" name="Google Shape;5821;p6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3"/>
          <p:cNvGrpSpPr/>
          <p:nvPr/>
        </p:nvGrpSpPr>
        <p:grpSpPr>
          <a:xfrm>
            <a:off x="2984269" y="1336037"/>
            <a:ext cx="371785" cy="370879"/>
            <a:chOff x="-41111350" y="3239100"/>
            <a:chExt cx="318200" cy="317425"/>
          </a:xfrm>
        </p:grpSpPr>
        <p:sp>
          <p:nvSpPr>
            <p:cNvPr id="5825" name="Google Shape;5825;p6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3"/>
          <p:cNvGrpSpPr/>
          <p:nvPr/>
        </p:nvGrpSpPr>
        <p:grpSpPr>
          <a:xfrm>
            <a:off x="2980588" y="1771568"/>
            <a:ext cx="379146" cy="370967"/>
            <a:chOff x="-41117650" y="3605525"/>
            <a:chExt cx="324500" cy="317500"/>
          </a:xfrm>
        </p:grpSpPr>
        <p:sp>
          <p:nvSpPr>
            <p:cNvPr id="5830" name="Google Shape;5830;p6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6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63"/>
          <p:cNvGrpSpPr/>
          <p:nvPr/>
        </p:nvGrpSpPr>
        <p:grpSpPr>
          <a:xfrm>
            <a:off x="1806843" y="2663092"/>
            <a:ext cx="216271" cy="371814"/>
            <a:chOff x="-39205300" y="3220175"/>
            <a:chExt cx="185100" cy="318225"/>
          </a:xfrm>
        </p:grpSpPr>
        <p:sp>
          <p:nvSpPr>
            <p:cNvPr id="5835" name="Google Shape;5835;p6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3"/>
          <p:cNvGrpSpPr/>
          <p:nvPr/>
        </p:nvGrpSpPr>
        <p:grpSpPr>
          <a:xfrm>
            <a:off x="1772370" y="3123163"/>
            <a:ext cx="300016" cy="369273"/>
            <a:chOff x="-39248625" y="3588600"/>
            <a:chExt cx="256775" cy="316050"/>
          </a:xfrm>
        </p:grpSpPr>
        <p:sp>
          <p:nvSpPr>
            <p:cNvPr id="5838" name="Google Shape;5838;p6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63"/>
          <p:cNvGrpSpPr/>
          <p:nvPr/>
        </p:nvGrpSpPr>
        <p:grpSpPr>
          <a:xfrm>
            <a:off x="1223084" y="1311179"/>
            <a:ext cx="429504" cy="370879"/>
            <a:chOff x="-42651700" y="3217825"/>
            <a:chExt cx="367600" cy="317425"/>
          </a:xfrm>
        </p:grpSpPr>
        <p:sp>
          <p:nvSpPr>
            <p:cNvPr id="5843" name="Google Shape;5843;p6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3"/>
          <p:cNvGrpSpPr/>
          <p:nvPr/>
        </p:nvGrpSpPr>
        <p:grpSpPr>
          <a:xfrm>
            <a:off x="1258516" y="1750829"/>
            <a:ext cx="358640" cy="363226"/>
            <a:chOff x="-42617300" y="3587775"/>
            <a:chExt cx="306950" cy="310875"/>
          </a:xfrm>
        </p:grpSpPr>
        <p:sp>
          <p:nvSpPr>
            <p:cNvPr id="5848" name="Google Shape;5848;p6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6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1" name="Google Shape;5851;p63"/>
          <p:cNvGrpSpPr/>
          <p:nvPr/>
        </p:nvGrpSpPr>
        <p:grpSpPr>
          <a:xfrm>
            <a:off x="3430343" y="1335569"/>
            <a:ext cx="376926" cy="370324"/>
            <a:chOff x="-40748275" y="3238700"/>
            <a:chExt cx="322600" cy="316950"/>
          </a:xfrm>
        </p:grpSpPr>
        <p:sp>
          <p:nvSpPr>
            <p:cNvPr id="5852" name="Google Shape;5852;p6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3"/>
          <p:cNvGrpSpPr/>
          <p:nvPr/>
        </p:nvGrpSpPr>
        <p:grpSpPr>
          <a:xfrm>
            <a:off x="3432899" y="1803553"/>
            <a:ext cx="371814" cy="338690"/>
            <a:chOff x="-40745125" y="3632900"/>
            <a:chExt cx="318225" cy="289875"/>
          </a:xfrm>
        </p:grpSpPr>
        <p:sp>
          <p:nvSpPr>
            <p:cNvPr id="5859" name="Google Shape;5859;p6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63"/>
          <p:cNvGrpSpPr/>
          <p:nvPr/>
        </p:nvGrpSpPr>
        <p:grpSpPr>
          <a:xfrm>
            <a:off x="3437047" y="2214764"/>
            <a:ext cx="363518" cy="370178"/>
            <a:chOff x="-40742750" y="3972175"/>
            <a:chExt cx="311125" cy="316825"/>
          </a:xfrm>
        </p:grpSpPr>
        <p:sp>
          <p:nvSpPr>
            <p:cNvPr id="5867" name="Google Shape;5867;p6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3"/>
          <p:cNvGrpSpPr/>
          <p:nvPr/>
        </p:nvGrpSpPr>
        <p:grpSpPr>
          <a:xfrm>
            <a:off x="2219708" y="2664932"/>
            <a:ext cx="266892" cy="369974"/>
            <a:chOff x="-38860325" y="3221750"/>
            <a:chExt cx="228425" cy="316650"/>
          </a:xfrm>
        </p:grpSpPr>
        <p:sp>
          <p:nvSpPr>
            <p:cNvPr id="5870" name="Google Shape;5870;p6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63"/>
          <p:cNvGrpSpPr/>
          <p:nvPr/>
        </p:nvGrpSpPr>
        <p:grpSpPr>
          <a:xfrm>
            <a:off x="2170515" y="3126989"/>
            <a:ext cx="380081" cy="367111"/>
            <a:chOff x="-38905225" y="3591875"/>
            <a:chExt cx="325300" cy="314200"/>
          </a:xfrm>
        </p:grpSpPr>
        <p:sp>
          <p:nvSpPr>
            <p:cNvPr id="5875" name="Google Shape;5875;p6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8" name="Google Shape;5878;p6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63"/>
          <p:cNvGrpSpPr/>
          <p:nvPr/>
        </p:nvGrpSpPr>
        <p:grpSpPr>
          <a:xfrm>
            <a:off x="3977265" y="3112069"/>
            <a:ext cx="290815" cy="369740"/>
            <a:chOff x="-37370925" y="3579105"/>
            <a:chExt cx="248900" cy="316450"/>
          </a:xfrm>
        </p:grpSpPr>
        <p:sp>
          <p:nvSpPr>
            <p:cNvPr id="5880" name="Google Shape;5880;p6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2" name="Google Shape;5882;p6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3"/>
          <p:cNvGrpSpPr/>
          <p:nvPr/>
        </p:nvGrpSpPr>
        <p:grpSpPr>
          <a:xfrm>
            <a:off x="1670640" y="2190140"/>
            <a:ext cx="371814" cy="369974"/>
            <a:chOff x="-42259725" y="3951100"/>
            <a:chExt cx="318225" cy="316650"/>
          </a:xfrm>
        </p:grpSpPr>
        <p:sp>
          <p:nvSpPr>
            <p:cNvPr id="5885" name="Google Shape;5885;p6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3"/>
          <p:cNvGrpSpPr/>
          <p:nvPr/>
        </p:nvGrpSpPr>
        <p:grpSpPr>
          <a:xfrm>
            <a:off x="3869002" y="1369161"/>
            <a:ext cx="370879" cy="337755"/>
            <a:chOff x="-40378075" y="3267450"/>
            <a:chExt cx="317425" cy="289075"/>
          </a:xfrm>
        </p:grpSpPr>
        <p:sp>
          <p:nvSpPr>
            <p:cNvPr id="5888" name="Google Shape;5888;p6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3"/>
          <p:cNvGrpSpPr/>
          <p:nvPr/>
        </p:nvGrpSpPr>
        <p:grpSpPr>
          <a:xfrm>
            <a:off x="3872668" y="1770429"/>
            <a:ext cx="363548" cy="369974"/>
            <a:chOff x="-40372575" y="3604550"/>
            <a:chExt cx="311150" cy="316650"/>
          </a:xfrm>
        </p:grpSpPr>
        <p:sp>
          <p:nvSpPr>
            <p:cNvPr id="5893" name="Google Shape;5893;p6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6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7" name="Google Shape;5897;p63"/>
          <p:cNvGrpSpPr/>
          <p:nvPr/>
        </p:nvGrpSpPr>
        <p:grpSpPr>
          <a:xfrm>
            <a:off x="2596617" y="2663092"/>
            <a:ext cx="399038" cy="372165"/>
            <a:chOff x="-38542250" y="3220175"/>
            <a:chExt cx="341525" cy="318525"/>
          </a:xfrm>
        </p:grpSpPr>
        <p:sp>
          <p:nvSpPr>
            <p:cNvPr id="5898" name="Google Shape;5898;p6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3"/>
          <p:cNvGrpSpPr/>
          <p:nvPr/>
        </p:nvGrpSpPr>
        <p:grpSpPr>
          <a:xfrm>
            <a:off x="2618549" y="3122462"/>
            <a:ext cx="369974" cy="369068"/>
            <a:chOff x="-38537400" y="3588000"/>
            <a:chExt cx="316650" cy="315875"/>
          </a:xfrm>
        </p:grpSpPr>
        <p:sp>
          <p:nvSpPr>
            <p:cNvPr id="5902" name="Google Shape;5902;p6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3"/>
          <p:cNvGrpSpPr/>
          <p:nvPr/>
        </p:nvGrpSpPr>
        <p:grpSpPr>
          <a:xfrm>
            <a:off x="2617629" y="3579991"/>
            <a:ext cx="371814" cy="369974"/>
            <a:chOff x="-38538975" y="3954250"/>
            <a:chExt cx="318225" cy="316650"/>
          </a:xfrm>
        </p:grpSpPr>
        <p:sp>
          <p:nvSpPr>
            <p:cNvPr id="5907" name="Google Shape;5907;p6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3"/>
          <p:cNvGrpSpPr/>
          <p:nvPr/>
        </p:nvGrpSpPr>
        <p:grpSpPr>
          <a:xfrm>
            <a:off x="3934941" y="3574918"/>
            <a:ext cx="375465" cy="371814"/>
            <a:chOff x="-37385100" y="3949908"/>
            <a:chExt cx="321350" cy="318225"/>
          </a:xfrm>
        </p:grpSpPr>
        <p:sp>
          <p:nvSpPr>
            <p:cNvPr id="5910" name="Google Shape;5910;p6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3"/>
          <p:cNvGrpSpPr/>
          <p:nvPr/>
        </p:nvGrpSpPr>
        <p:grpSpPr>
          <a:xfrm>
            <a:off x="2110600" y="1310478"/>
            <a:ext cx="370909" cy="370675"/>
            <a:chOff x="-41895050" y="3217225"/>
            <a:chExt cx="317450" cy="317250"/>
          </a:xfrm>
        </p:grpSpPr>
        <p:sp>
          <p:nvSpPr>
            <p:cNvPr id="5913" name="Google Shape;5913;p6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3"/>
          <p:cNvGrpSpPr/>
          <p:nvPr/>
        </p:nvGrpSpPr>
        <p:grpSpPr>
          <a:xfrm>
            <a:off x="2110148" y="1747412"/>
            <a:ext cx="371814" cy="369974"/>
            <a:chOff x="-41893475" y="3584850"/>
            <a:chExt cx="318225" cy="316650"/>
          </a:xfrm>
        </p:grpSpPr>
        <p:sp>
          <p:nvSpPr>
            <p:cNvPr id="5919" name="Google Shape;5919;p6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6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5" name="Google Shape;5925;p63"/>
          <p:cNvGrpSpPr/>
          <p:nvPr/>
        </p:nvGrpSpPr>
        <p:grpSpPr>
          <a:xfrm>
            <a:off x="880176" y="3142704"/>
            <a:ext cx="337522" cy="370909"/>
            <a:chOff x="-39998250" y="3605325"/>
            <a:chExt cx="288875" cy="317450"/>
          </a:xfrm>
        </p:grpSpPr>
        <p:sp>
          <p:nvSpPr>
            <p:cNvPr id="5926" name="Google Shape;5926;p6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3"/>
          <p:cNvGrpSpPr/>
          <p:nvPr/>
        </p:nvGrpSpPr>
        <p:grpSpPr>
          <a:xfrm>
            <a:off x="863950" y="3601168"/>
            <a:ext cx="369974" cy="369945"/>
            <a:chOff x="-40011050" y="3972375"/>
            <a:chExt cx="316650" cy="316625"/>
          </a:xfrm>
        </p:grpSpPr>
        <p:sp>
          <p:nvSpPr>
            <p:cNvPr id="5929" name="Google Shape;5929;p6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63"/>
          <p:cNvGrpSpPr/>
          <p:nvPr/>
        </p:nvGrpSpPr>
        <p:grpSpPr>
          <a:xfrm>
            <a:off x="3095881" y="2665867"/>
            <a:ext cx="266921" cy="369039"/>
            <a:chOff x="-38129425" y="3222550"/>
            <a:chExt cx="228450" cy="315850"/>
          </a:xfrm>
        </p:grpSpPr>
        <p:sp>
          <p:nvSpPr>
            <p:cNvPr id="5932" name="Google Shape;5932;p6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3"/>
          <p:cNvGrpSpPr/>
          <p:nvPr/>
        </p:nvGrpSpPr>
        <p:grpSpPr>
          <a:xfrm>
            <a:off x="3050850" y="3122462"/>
            <a:ext cx="371785" cy="369974"/>
            <a:chOff x="-38172725" y="3588000"/>
            <a:chExt cx="318200" cy="316650"/>
          </a:xfrm>
        </p:grpSpPr>
        <p:sp>
          <p:nvSpPr>
            <p:cNvPr id="5935" name="Google Shape;5935;p6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63"/>
          <p:cNvGrpSpPr/>
          <p:nvPr/>
        </p:nvGrpSpPr>
        <p:grpSpPr>
          <a:xfrm>
            <a:off x="3126752" y="3580897"/>
            <a:ext cx="219981" cy="369974"/>
            <a:chOff x="-38109725" y="3955025"/>
            <a:chExt cx="188275" cy="316650"/>
          </a:xfrm>
        </p:grpSpPr>
        <p:sp>
          <p:nvSpPr>
            <p:cNvPr id="5944" name="Google Shape;5944;p6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6" name="Google Shape;5946;p6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3"/>
          <p:cNvGrpSpPr/>
          <p:nvPr/>
        </p:nvGrpSpPr>
        <p:grpSpPr>
          <a:xfrm>
            <a:off x="2542151" y="1312318"/>
            <a:ext cx="373654" cy="369068"/>
            <a:chOff x="-41530375" y="3218800"/>
            <a:chExt cx="319800" cy="315875"/>
          </a:xfrm>
        </p:grpSpPr>
        <p:sp>
          <p:nvSpPr>
            <p:cNvPr id="5948" name="Google Shape;5948;p6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3"/>
          <p:cNvGrpSpPr/>
          <p:nvPr/>
        </p:nvGrpSpPr>
        <p:grpSpPr>
          <a:xfrm>
            <a:off x="2544444" y="1827476"/>
            <a:ext cx="369068" cy="289004"/>
            <a:chOff x="-41526450" y="3653375"/>
            <a:chExt cx="315875" cy="247350"/>
          </a:xfrm>
        </p:grpSpPr>
        <p:sp>
          <p:nvSpPr>
            <p:cNvPr id="5951" name="Google Shape;5951;p6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3"/>
          <p:cNvGrpSpPr/>
          <p:nvPr/>
        </p:nvGrpSpPr>
        <p:grpSpPr>
          <a:xfrm>
            <a:off x="2545831" y="2190140"/>
            <a:ext cx="366293" cy="369974"/>
            <a:chOff x="-41526450" y="3951100"/>
            <a:chExt cx="313500" cy="316650"/>
          </a:xfrm>
        </p:grpSpPr>
        <p:sp>
          <p:nvSpPr>
            <p:cNvPr id="5954" name="Google Shape;5954;p6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3"/>
          <p:cNvGrpSpPr/>
          <p:nvPr/>
        </p:nvGrpSpPr>
        <p:grpSpPr>
          <a:xfrm>
            <a:off x="1311086" y="2684269"/>
            <a:ext cx="339595" cy="371814"/>
            <a:chOff x="-39625900" y="3238300"/>
            <a:chExt cx="290650" cy="318225"/>
          </a:xfrm>
        </p:grpSpPr>
        <p:sp>
          <p:nvSpPr>
            <p:cNvPr id="5958" name="Google Shape;5958;p6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6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63"/>
          <p:cNvGrpSpPr/>
          <p:nvPr/>
        </p:nvGrpSpPr>
        <p:grpSpPr>
          <a:xfrm>
            <a:off x="1305137" y="3600730"/>
            <a:ext cx="366293" cy="370441"/>
            <a:chOff x="-39647175" y="3972000"/>
            <a:chExt cx="313500" cy="317050"/>
          </a:xfrm>
        </p:grpSpPr>
        <p:sp>
          <p:nvSpPr>
            <p:cNvPr id="5962" name="Google Shape;5962;p6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3"/>
          <p:cNvGrpSpPr/>
          <p:nvPr/>
        </p:nvGrpSpPr>
        <p:grpSpPr>
          <a:xfrm>
            <a:off x="3474265" y="2664728"/>
            <a:ext cx="375495" cy="370879"/>
            <a:chOff x="-37808850" y="3221575"/>
            <a:chExt cx="321375" cy="317425"/>
          </a:xfrm>
        </p:grpSpPr>
        <p:sp>
          <p:nvSpPr>
            <p:cNvPr id="5966" name="Google Shape;5966;p6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3"/>
          <p:cNvGrpSpPr/>
          <p:nvPr/>
        </p:nvGrpSpPr>
        <p:grpSpPr>
          <a:xfrm>
            <a:off x="3483038" y="3186759"/>
            <a:ext cx="372749" cy="241158"/>
            <a:chOff x="-37806500" y="3643030"/>
            <a:chExt cx="319025" cy="206400"/>
          </a:xfrm>
        </p:grpSpPr>
        <p:sp>
          <p:nvSpPr>
            <p:cNvPr id="5969" name="Google Shape;5969;p6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3"/>
          <p:cNvGrpSpPr/>
          <p:nvPr/>
        </p:nvGrpSpPr>
        <p:grpSpPr>
          <a:xfrm>
            <a:off x="3485346" y="3579056"/>
            <a:ext cx="368134" cy="371814"/>
            <a:chOff x="-37804925" y="3953450"/>
            <a:chExt cx="315075" cy="318225"/>
          </a:xfrm>
        </p:grpSpPr>
        <p:sp>
          <p:nvSpPr>
            <p:cNvPr id="5972" name="Google Shape;5972;p6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6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6" name="Google Shape;5976;p63"/>
          <p:cNvGrpSpPr/>
          <p:nvPr/>
        </p:nvGrpSpPr>
        <p:grpSpPr>
          <a:xfrm>
            <a:off x="4840364" y="1328538"/>
            <a:ext cx="355663" cy="308725"/>
            <a:chOff x="-28462125" y="3199700"/>
            <a:chExt cx="298550" cy="259150"/>
          </a:xfrm>
        </p:grpSpPr>
        <p:sp>
          <p:nvSpPr>
            <p:cNvPr id="5977" name="Google Shape;5977;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3"/>
          <p:cNvGrpSpPr/>
          <p:nvPr/>
        </p:nvGrpSpPr>
        <p:grpSpPr>
          <a:xfrm>
            <a:off x="4841317" y="1763228"/>
            <a:ext cx="353757" cy="352833"/>
            <a:chOff x="-28461325" y="3545475"/>
            <a:chExt cx="296950" cy="296175"/>
          </a:xfrm>
        </p:grpSpPr>
        <p:sp>
          <p:nvSpPr>
            <p:cNvPr id="5981" name="Google Shape;5981;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3"/>
          <p:cNvGrpSpPr/>
          <p:nvPr/>
        </p:nvGrpSpPr>
        <p:grpSpPr>
          <a:xfrm>
            <a:off x="4837550" y="2213272"/>
            <a:ext cx="361292" cy="352803"/>
            <a:chOff x="-28463700" y="3914875"/>
            <a:chExt cx="303275" cy="296150"/>
          </a:xfrm>
        </p:grpSpPr>
        <p:sp>
          <p:nvSpPr>
            <p:cNvPr id="5988" name="Google Shape;5988;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3"/>
          <p:cNvGrpSpPr/>
          <p:nvPr/>
        </p:nvGrpSpPr>
        <p:grpSpPr>
          <a:xfrm>
            <a:off x="7072335" y="1369355"/>
            <a:ext cx="351880" cy="227092"/>
            <a:chOff x="-26573400" y="3224125"/>
            <a:chExt cx="295375" cy="190625"/>
          </a:xfrm>
        </p:grpSpPr>
        <p:sp>
          <p:nvSpPr>
            <p:cNvPr id="5991" name="Google Shape;5991;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3"/>
          <p:cNvGrpSpPr/>
          <p:nvPr/>
        </p:nvGrpSpPr>
        <p:grpSpPr>
          <a:xfrm>
            <a:off x="7072335" y="1763690"/>
            <a:ext cx="351880" cy="351910"/>
            <a:chOff x="-26573400" y="3546250"/>
            <a:chExt cx="295375" cy="295400"/>
          </a:xfrm>
        </p:grpSpPr>
        <p:sp>
          <p:nvSpPr>
            <p:cNvPr id="5994" name="Google Shape;5994;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63"/>
          <p:cNvGrpSpPr/>
          <p:nvPr/>
        </p:nvGrpSpPr>
        <p:grpSpPr>
          <a:xfrm>
            <a:off x="7060615" y="2213599"/>
            <a:ext cx="375319" cy="352148"/>
            <a:chOff x="-26583625" y="3917025"/>
            <a:chExt cx="315050" cy="295600"/>
          </a:xfrm>
        </p:grpSpPr>
        <p:sp>
          <p:nvSpPr>
            <p:cNvPr id="6000" name="Google Shape;6000;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5" name="Google Shape;6005;p63"/>
          <p:cNvGrpSpPr/>
          <p:nvPr/>
        </p:nvGrpSpPr>
        <p:grpSpPr>
          <a:xfrm>
            <a:off x="5759130" y="3172629"/>
            <a:ext cx="289039" cy="352833"/>
            <a:chOff x="-24694925" y="3518700"/>
            <a:chExt cx="242625" cy="296175"/>
          </a:xfrm>
        </p:grpSpPr>
        <p:sp>
          <p:nvSpPr>
            <p:cNvPr id="6006" name="Google Shape;6006;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3"/>
          <p:cNvGrpSpPr/>
          <p:nvPr/>
        </p:nvGrpSpPr>
        <p:grpSpPr>
          <a:xfrm>
            <a:off x="5758668" y="3622657"/>
            <a:ext cx="289962" cy="352833"/>
            <a:chOff x="-24709100" y="3888875"/>
            <a:chExt cx="243400" cy="296175"/>
          </a:xfrm>
        </p:grpSpPr>
        <p:sp>
          <p:nvSpPr>
            <p:cNvPr id="6011" name="Google Shape;6011;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3"/>
          <p:cNvGrpSpPr/>
          <p:nvPr/>
        </p:nvGrpSpPr>
        <p:grpSpPr>
          <a:xfrm>
            <a:off x="7958668" y="2695320"/>
            <a:ext cx="356556" cy="349557"/>
            <a:chOff x="-22863675" y="3131775"/>
            <a:chExt cx="299300" cy="293425"/>
          </a:xfrm>
        </p:grpSpPr>
        <p:sp>
          <p:nvSpPr>
            <p:cNvPr id="6015" name="Google Shape;6015;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63"/>
          <p:cNvGrpSpPr/>
          <p:nvPr/>
        </p:nvGrpSpPr>
        <p:grpSpPr>
          <a:xfrm>
            <a:off x="5301532" y="1306499"/>
            <a:ext cx="310602" cy="352803"/>
            <a:chOff x="-28069875" y="3175300"/>
            <a:chExt cx="260725" cy="296150"/>
          </a:xfrm>
        </p:grpSpPr>
        <p:sp>
          <p:nvSpPr>
            <p:cNvPr id="6019" name="Google Shape;6019;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6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63"/>
          <p:cNvGrpSpPr/>
          <p:nvPr/>
        </p:nvGrpSpPr>
        <p:grpSpPr>
          <a:xfrm>
            <a:off x="5342810" y="2213733"/>
            <a:ext cx="228045" cy="351880"/>
            <a:chOff x="-28032075" y="3916450"/>
            <a:chExt cx="191425" cy="295375"/>
          </a:xfrm>
        </p:grpSpPr>
        <p:sp>
          <p:nvSpPr>
            <p:cNvPr id="6030" name="Google Shape;6030;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3"/>
          <p:cNvGrpSpPr/>
          <p:nvPr/>
        </p:nvGrpSpPr>
        <p:grpSpPr>
          <a:xfrm>
            <a:off x="7508157" y="1306484"/>
            <a:ext cx="352833" cy="352833"/>
            <a:chOff x="-26201650" y="3176075"/>
            <a:chExt cx="296175" cy="296175"/>
          </a:xfrm>
        </p:grpSpPr>
        <p:sp>
          <p:nvSpPr>
            <p:cNvPr id="6034" name="Google Shape;6034;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3"/>
          <p:cNvGrpSpPr/>
          <p:nvPr/>
        </p:nvGrpSpPr>
        <p:grpSpPr>
          <a:xfrm>
            <a:off x="7507680" y="1763705"/>
            <a:ext cx="353786" cy="351880"/>
            <a:chOff x="-26204800" y="3547050"/>
            <a:chExt cx="296975" cy="295375"/>
          </a:xfrm>
        </p:grpSpPr>
        <p:sp>
          <p:nvSpPr>
            <p:cNvPr id="6037" name="Google Shape;6037;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9" name="Google Shape;6039;p6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0" name="Google Shape;6040;p63"/>
          <p:cNvGrpSpPr/>
          <p:nvPr/>
        </p:nvGrpSpPr>
        <p:grpSpPr>
          <a:xfrm>
            <a:off x="6178935" y="2693683"/>
            <a:ext cx="345328" cy="352833"/>
            <a:chOff x="-24353875" y="3147725"/>
            <a:chExt cx="289875" cy="296175"/>
          </a:xfrm>
        </p:grpSpPr>
        <p:sp>
          <p:nvSpPr>
            <p:cNvPr id="6041" name="Google Shape;6041;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3"/>
          <p:cNvGrpSpPr/>
          <p:nvPr/>
        </p:nvGrpSpPr>
        <p:grpSpPr>
          <a:xfrm>
            <a:off x="6186917" y="3173090"/>
            <a:ext cx="329365" cy="351910"/>
            <a:chOff x="-24344425" y="3519475"/>
            <a:chExt cx="276475" cy="295400"/>
          </a:xfrm>
        </p:grpSpPr>
        <p:sp>
          <p:nvSpPr>
            <p:cNvPr id="6044" name="Google Shape;6044;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3"/>
          <p:cNvGrpSpPr/>
          <p:nvPr/>
        </p:nvGrpSpPr>
        <p:grpSpPr>
          <a:xfrm>
            <a:off x="6176597" y="3625010"/>
            <a:ext cx="350004" cy="348128"/>
            <a:chOff x="-24353075" y="3891250"/>
            <a:chExt cx="293800" cy="292225"/>
          </a:xfrm>
        </p:grpSpPr>
        <p:sp>
          <p:nvSpPr>
            <p:cNvPr id="6047" name="Google Shape;6047;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3"/>
          <p:cNvGrpSpPr/>
          <p:nvPr/>
        </p:nvGrpSpPr>
        <p:grpSpPr>
          <a:xfrm>
            <a:off x="7960068" y="3173313"/>
            <a:ext cx="353757" cy="351463"/>
            <a:chOff x="-22845575" y="3504075"/>
            <a:chExt cx="296950" cy="295025"/>
          </a:xfrm>
        </p:grpSpPr>
        <p:sp>
          <p:nvSpPr>
            <p:cNvPr id="6050" name="Google Shape;6050;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3"/>
          <p:cNvGrpSpPr/>
          <p:nvPr/>
        </p:nvGrpSpPr>
        <p:grpSpPr>
          <a:xfrm>
            <a:off x="5753249" y="1306961"/>
            <a:ext cx="299344" cy="351880"/>
            <a:chOff x="-27691025" y="3175300"/>
            <a:chExt cx="251275" cy="295375"/>
          </a:xfrm>
        </p:grpSpPr>
        <p:sp>
          <p:nvSpPr>
            <p:cNvPr id="6053" name="Google Shape;6053;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3"/>
          <p:cNvGrpSpPr/>
          <p:nvPr/>
        </p:nvGrpSpPr>
        <p:grpSpPr>
          <a:xfrm>
            <a:off x="5725566" y="1825637"/>
            <a:ext cx="354710" cy="228015"/>
            <a:chOff x="-27721750" y="3598250"/>
            <a:chExt cx="297750" cy="191400"/>
          </a:xfrm>
        </p:grpSpPr>
        <p:sp>
          <p:nvSpPr>
            <p:cNvPr id="6058" name="Google Shape;6058;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3"/>
          <p:cNvGrpSpPr/>
          <p:nvPr/>
        </p:nvGrpSpPr>
        <p:grpSpPr>
          <a:xfrm>
            <a:off x="5726966" y="2219183"/>
            <a:ext cx="351910" cy="340980"/>
            <a:chOff x="-27719400" y="3925600"/>
            <a:chExt cx="295400" cy="286225"/>
          </a:xfrm>
        </p:grpSpPr>
        <p:sp>
          <p:nvSpPr>
            <p:cNvPr id="6061" name="Google Shape;6061;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3"/>
          <p:cNvGrpSpPr/>
          <p:nvPr/>
        </p:nvGrpSpPr>
        <p:grpSpPr>
          <a:xfrm>
            <a:off x="7948238" y="1306023"/>
            <a:ext cx="353757" cy="353757"/>
            <a:chOff x="-25834600" y="3176875"/>
            <a:chExt cx="296950" cy="296950"/>
          </a:xfrm>
        </p:grpSpPr>
        <p:sp>
          <p:nvSpPr>
            <p:cNvPr id="6064" name="Google Shape;6064;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3"/>
          <p:cNvGrpSpPr/>
          <p:nvPr/>
        </p:nvGrpSpPr>
        <p:grpSpPr>
          <a:xfrm>
            <a:off x="7948238" y="1774024"/>
            <a:ext cx="353757" cy="331241"/>
            <a:chOff x="-25834600" y="3564375"/>
            <a:chExt cx="296950" cy="278050"/>
          </a:xfrm>
        </p:grpSpPr>
        <p:sp>
          <p:nvSpPr>
            <p:cNvPr id="6070" name="Google Shape;6070;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3"/>
          <p:cNvGrpSpPr/>
          <p:nvPr/>
        </p:nvGrpSpPr>
        <p:grpSpPr>
          <a:xfrm>
            <a:off x="7946362" y="2213376"/>
            <a:ext cx="357509" cy="352595"/>
            <a:chOff x="-25834600" y="3915850"/>
            <a:chExt cx="300100" cy="295975"/>
          </a:xfrm>
        </p:grpSpPr>
        <p:sp>
          <p:nvSpPr>
            <p:cNvPr id="6079" name="Google Shape;6079;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3"/>
          <p:cNvGrpSpPr/>
          <p:nvPr/>
        </p:nvGrpSpPr>
        <p:grpSpPr>
          <a:xfrm>
            <a:off x="6681790" y="2694606"/>
            <a:ext cx="228968" cy="350987"/>
            <a:chOff x="-23930925" y="3149300"/>
            <a:chExt cx="192200" cy="294625"/>
          </a:xfrm>
        </p:grpSpPr>
        <p:sp>
          <p:nvSpPr>
            <p:cNvPr id="6083" name="Google Shape;6083;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3"/>
          <p:cNvGrpSpPr/>
          <p:nvPr/>
        </p:nvGrpSpPr>
        <p:grpSpPr>
          <a:xfrm>
            <a:off x="6638620" y="3173090"/>
            <a:ext cx="315307" cy="351910"/>
            <a:chOff x="-23962425" y="3519475"/>
            <a:chExt cx="264675" cy="295400"/>
          </a:xfrm>
        </p:grpSpPr>
        <p:sp>
          <p:nvSpPr>
            <p:cNvPr id="6088" name="Google Shape;6088;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3"/>
          <p:cNvGrpSpPr/>
          <p:nvPr/>
        </p:nvGrpSpPr>
        <p:grpSpPr>
          <a:xfrm>
            <a:off x="8017295" y="3623134"/>
            <a:ext cx="239302" cy="351880"/>
            <a:chOff x="-22788075" y="3904625"/>
            <a:chExt cx="200875" cy="295375"/>
          </a:xfrm>
        </p:grpSpPr>
        <p:sp>
          <p:nvSpPr>
            <p:cNvPr id="6092" name="Google Shape;6092;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3"/>
          <p:cNvGrpSpPr/>
          <p:nvPr/>
        </p:nvGrpSpPr>
        <p:grpSpPr>
          <a:xfrm>
            <a:off x="6172593" y="1306499"/>
            <a:ext cx="354710" cy="352803"/>
            <a:chOff x="-27351575" y="3175300"/>
            <a:chExt cx="297750" cy="296150"/>
          </a:xfrm>
        </p:grpSpPr>
        <p:sp>
          <p:nvSpPr>
            <p:cNvPr id="6097" name="Google Shape;6097;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3"/>
          <p:cNvGrpSpPr/>
          <p:nvPr/>
        </p:nvGrpSpPr>
        <p:grpSpPr>
          <a:xfrm>
            <a:off x="6218402" y="1758809"/>
            <a:ext cx="269293" cy="353072"/>
            <a:chOff x="-27313750" y="3545275"/>
            <a:chExt cx="226050" cy="296375"/>
          </a:xfrm>
        </p:grpSpPr>
        <p:sp>
          <p:nvSpPr>
            <p:cNvPr id="6102" name="Google Shape;6102;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3"/>
          <p:cNvGrpSpPr/>
          <p:nvPr/>
        </p:nvGrpSpPr>
        <p:grpSpPr>
          <a:xfrm>
            <a:off x="6172593" y="2211380"/>
            <a:ext cx="354710" cy="356586"/>
            <a:chOff x="-27351575" y="3915650"/>
            <a:chExt cx="297750" cy="299325"/>
          </a:xfrm>
        </p:grpSpPr>
        <p:sp>
          <p:nvSpPr>
            <p:cNvPr id="6106" name="Google Shape;6106;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4860084" y="2693579"/>
            <a:ext cx="319060" cy="353042"/>
            <a:chOff x="-25445525" y="3175900"/>
            <a:chExt cx="267825" cy="296350"/>
          </a:xfrm>
        </p:grpSpPr>
        <p:sp>
          <p:nvSpPr>
            <p:cNvPr id="6109" name="Google Shape;6109;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3"/>
          <p:cNvGrpSpPr/>
          <p:nvPr/>
        </p:nvGrpSpPr>
        <p:grpSpPr>
          <a:xfrm>
            <a:off x="4841797" y="3183902"/>
            <a:ext cx="355633" cy="330288"/>
            <a:chOff x="-25465200" y="3565175"/>
            <a:chExt cx="298525" cy="277250"/>
          </a:xfrm>
        </p:grpSpPr>
        <p:sp>
          <p:nvSpPr>
            <p:cNvPr id="6113" name="Google Shape;6113;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3"/>
          <p:cNvGrpSpPr/>
          <p:nvPr/>
        </p:nvGrpSpPr>
        <p:grpSpPr>
          <a:xfrm>
            <a:off x="4841336" y="3623432"/>
            <a:ext cx="356556" cy="351285"/>
            <a:chOff x="-25465200" y="3916150"/>
            <a:chExt cx="299300" cy="294875"/>
          </a:xfrm>
        </p:grpSpPr>
        <p:sp>
          <p:nvSpPr>
            <p:cNvPr id="6116" name="Google Shape;6116;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3"/>
          <p:cNvGrpSpPr/>
          <p:nvPr/>
        </p:nvGrpSpPr>
        <p:grpSpPr>
          <a:xfrm>
            <a:off x="7068775" y="2693698"/>
            <a:ext cx="351880" cy="352803"/>
            <a:chOff x="-23615075" y="3148525"/>
            <a:chExt cx="295375" cy="296150"/>
          </a:xfrm>
        </p:grpSpPr>
        <p:sp>
          <p:nvSpPr>
            <p:cNvPr id="6119" name="Google Shape;6119;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6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63"/>
          <p:cNvGrpSpPr/>
          <p:nvPr/>
        </p:nvGrpSpPr>
        <p:grpSpPr>
          <a:xfrm>
            <a:off x="7068299" y="3632977"/>
            <a:ext cx="352833" cy="332194"/>
            <a:chOff x="-23615075" y="3906200"/>
            <a:chExt cx="296175" cy="278850"/>
          </a:xfrm>
        </p:grpSpPr>
        <p:sp>
          <p:nvSpPr>
            <p:cNvPr id="6125" name="Google Shape;6125;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6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63"/>
          <p:cNvGrpSpPr/>
          <p:nvPr/>
        </p:nvGrpSpPr>
        <p:grpSpPr>
          <a:xfrm>
            <a:off x="6617268" y="1306618"/>
            <a:ext cx="353757" cy="352565"/>
            <a:chOff x="-26980600" y="3175500"/>
            <a:chExt cx="296950" cy="295950"/>
          </a:xfrm>
        </p:grpSpPr>
        <p:sp>
          <p:nvSpPr>
            <p:cNvPr id="6130" name="Google Shape;6130;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3" name="Google Shape;6133;p6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4" name="Google Shape;6134;p63"/>
          <p:cNvGrpSpPr/>
          <p:nvPr/>
        </p:nvGrpSpPr>
        <p:grpSpPr>
          <a:xfrm>
            <a:off x="6617744" y="2245154"/>
            <a:ext cx="352803" cy="289039"/>
            <a:chOff x="-26981375" y="3951875"/>
            <a:chExt cx="296150" cy="242625"/>
          </a:xfrm>
        </p:grpSpPr>
        <p:sp>
          <p:nvSpPr>
            <p:cNvPr id="6135" name="Google Shape;6135;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3"/>
          <p:cNvGrpSpPr/>
          <p:nvPr/>
        </p:nvGrpSpPr>
        <p:grpSpPr>
          <a:xfrm>
            <a:off x="5282787" y="2692745"/>
            <a:ext cx="351910" cy="354710"/>
            <a:chOff x="-25094250" y="3176075"/>
            <a:chExt cx="295400" cy="297750"/>
          </a:xfrm>
        </p:grpSpPr>
        <p:sp>
          <p:nvSpPr>
            <p:cNvPr id="6139" name="Google Shape;6139;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3"/>
          <p:cNvGrpSpPr/>
          <p:nvPr/>
        </p:nvGrpSpPr>
        <p:grpSpPr>
          <a:xfrm>
            <a:off x="5282787" y="3173106"/>
            <a:ext cx="351910" cy="351880"/>
            <a:chOff x="-25094250" y="3547050"/>
            <a:chExt cx="295400" cy="295375"/>
          </a:xfrm>
        </p:grpSpPr>
        <p:sp>
          <p:nvSpPr>
            <p:cNvPr id="6143" name="Google Shape;6143;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8" name="Google Shape;6148;p6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9" name="Google Shape;6149;p63"/>
          <p:cNvGrpSpPr/>
          <p:nvPr/>
        </p:nvGrpSpPr>
        <p:grpSpPr>
          <a:xfrm>
            <a:off x="7514864" y="2693698"/>
            <a:ext cx="352803" cy="352803"/>
            <a:chOff x="-23245675" y="3148525"/>
            <a:chExt cx="296150" cy="296150"/>
          </a:xfrm>
        </p:grpSpPr>
        <p:sp>
          <p:nvSpPr>
            <p:cNvPr id="6150" name="Google Shape;6150;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3" name="Google Shape;6153;p6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4" name="Google Shape;6154;p63"/>
          <p:cNvGrpSpPr/>
          <p:nvPr/>
        </p:nvGrpSpPr>
        <p:grpSpPr>
          <a:xfrm>
            <a:off x="7515325" y="3622672"/>
            <a:ext cx="351880" cy="352803"/>
            <a:chOff x="-23244900" y="3888100"/>
            <a:chExt cx="295375" cy="296150"/>
          </a:xfrm>
        </p:grpSpPr>
        <p:sp>
          <p:nvSpPr>
            <p:cNvPr id="6155" name="Google Shape;6155;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6" name="Google Shape;6166;p6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168" name="Google Shape;6168;p6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72"/>
        <p:cNvGrpSpPr/>
        <p:nvPr/>
      </p:nvGrpSpPr>
      <p:grpSpPr>
        <a:xfrm>
          <a:off x="0" y="0"/>
          <a:ext cx="0" cy="0"/>
          <a:chOff x="0" y="0"/>
          <a:chExt cx="0" cy="0"/>
        </a:xfrm>
      </p:grpSpPr>
      <p:sp>
        <p:nvSpPr>
          <p:cNvPr id="6173" name="Google Shape;6173;p6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4" name="Google Shape;6174;p64"/>
          <p:cNvGrpSpPr/>
          <p:nvPr/>
        </p:nvGrpSpPr>
        <p:grpSpPr>
          <a:xfrm>
            <a:off x="832654" y="1819647"/>
            <a:ext cx="367261" cy="367261"/>
            <a:chOff x="-65145700" y="3727425"/>
            <a:chExt cx="317425" cy="317425"/>
          </a:xfrm>
        </p:grpSpPr>
        <p:sp>
          <p:nvSpPr>
            <p:cNvPr id="6175" name="Google Shape;6175;p6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4"/>
          <p:cNvGrpSpPr/>
          <p:nvPr/>
        </p:nvGrpSpPr>
        <p:grpSpPr>
          <a:xfrm>
            <a:off x="835851" y="2248561"/>
            <a:ext cx="360868" cy="367261"/>
            <a:chOff x="-65144125" y="4094450"/>
            <a:chExt cx="311900" cy="317425"/>
          </a:xfrm>
        </p:grpSpPr>
        <p:sp>
          <p:nvSpPr>
            <p:cNvPr id="6178" name="Google Shape;6178;p6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1" name="Google Shape;6181;p6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2" name="Google Shape;6182;p64"/>
          <p:cNvGrpSpPr/>
          <p:nvPr/>
        </p:nvGrpSpPr>
        <p:grpSpPr>
          <a:xfrm>
            <a:off x="3039420" y="1819256"/>
            <a:ext cx="370645" cy="368042"/>
            <a:chOff x="-63250675" y="3744075"/>
            <a:chExt cx="320350" cy="318100"/>
          </a:xfrm>
        </p:grpSpPr>
        <p:sp>
          <p:nvSpPr>
            <p:cNvPr id="6183" name="Google Shape;6183;p6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4"/>
          <p:cNvGrpSpPr/>
          <p:nvPr/>
        </p:nvGrpSpPr>
        <p:grpSpPr>
          <a:xfrm>
            <a:off x="3041112" y="2248561"/>
            <a:ext cx="367261" cy="367261"/>
            <a:chOff x="-63250675" y="4110200"/>
            <a:chExt cx="317425" cy="317425"/>
          </a:xfrm>
        </p:grpSpPr>
        <p:sp>
          <p:nvSpPr>
            <p:cNvPr id="6187" name="Google Shape;6187;p6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4"/>
          <p:cNvGrpSpPr/>
          <p:nvPr/>
        </p:nvGrpSpPr>
        <p:grpSpPr>
          <a:xfrm>
            <a:off x="1720159" y="2745656"/>
            <a:ext cx="359075" cy="358844"/>
            <a:chOff x="-61351725" y="3372400"/>
            <a:chExt cx="310350" cy="310150"/>
          </a:xfrm>
        </p:grpSpPr>
        <p:sp>
          <p:nvSpPr>
            <p:cNvPr id="6197" name="Google Shape;6197;p6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4"/>
          <p:cNvGrpSpPr/>
          <p:nvPr/>
        </p:nvGrpSpPr>
        <p:grpSpPr>
          <a:xfrm>
            <a:off x="1716514" y="3208713"/>
            <a:ext cx="366364" cy="333534"/>
            <a:chOff x="-61354875" y="3751050"/>
            <a:chExt cx="316650" cy="288275"/>
          </a:xfrm>
        </p:grpSpPr>
        <p:sp>
          <p:nvSpPr>
            <p:cNvPr id="6201" name="Google Shape;6201;p6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4"/>
          <p:cNvGrpSpPr/>
          <p:nvPr/>
        </p:nvGrpSpPr>
        <p:grpSpPr>
          <a:xfrm>
            <a:off x="1716514" y="3650352"/>
            <a:ext cx="366364" cy="367290"/>
            <a:chOff x="-61354875" y="4101525"/>
            <a:chExt cx="316650" cy="317450"/>
          </a:xfrm>
        </p:grpSpPr>
        <p:sp>
          <p:nvSpPr>
            <p:cNvPr id="6205" name="Google Shape;6205;p6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4"/>
          <p:cNvGrpSpPr/>
          <p:nvPr/>
        </p:nvGrpSpPr>
        <p:grpSpPr>
          <a:xfrm>
            <a:off x="3932949" y="2742228"/>
            <a:ext cx="368157" cy="365699"/>
            <a:chOff x="-59470075" y="3308975"/>
            <a:chExt cx="318200" cy="316075"/>
          </a:xfrm>
        </p:grpSpPr>
        <p:sp>
          <p:nvSpPr>
            <p:cNvPr id="6208" name="Google Shape;6208;p6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4"/>
          <p:cNvGrpSpPr/>
          <p:nvPr/>
        </p:nvGrpSpPr>
        <p:grpSpPr>
          <a:xfrm>
            <a:off x="1278379" y="1377933"/>
            <a:ext cx="367261" cy="364686"/>
            <a:chOff x="-64781025" y="3361050"/>
            <a:chExt cx="317425" cy="315200"/>
          </a:xfrm>
        </p:grpSpPr>
        <p:sp>
          <p:nvSpPr>
            <p:cNvPr id="6218" name="Google Shape;6218;p6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2" name="Google Shape;6222;p6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64"/>
          <p:cNvGrpSpPr/>
          <p:nvPr/>
        </p:nvGrpSpPr>
        <p:grpSpPr>
          <a:xfrm>
            <a:off x="3482779" y="1819372"/>
            <a:ext cx="382765" cy="367810"/>
            <a:chOff x="-62890750" y="3747425"/>
            <a:chExt cx="330825" cy="317900"/>
          </a:xfrm>
        </p:grpSpPr>
        <p:sp>
          <p:nvSpPr>
            <p:cNvPr id="6226" name="Google Shape;6226;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4"/>
          <p:cNvGrpSpPr/>
          <p:nvPr/>
        </p:nvGrpSpPr>
        <p:grpSpPr>
          <a:xfrm>
            <a:off x="3490531" y="2249009"/>
            <a:ext cx="367261" cy="366364"/>
            <a:chOff x="-62884425" y="4111775"/>
            <a:chExt cx="317425" cy="316650"/>
          </a:xfrm>
        </p:grpSpPr>
        <p:sp>
          <p:nvSpPr>
            <p:cNvPr id="6241" name="Google Shape;6241;p6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4"/>
          <p:cNvGrpSpPr/>
          <p:nvPr/>
        </p:nvGrpSpPr>
        <p:grpSpPr>
          <a:xfrm>
            <a:off x="2163165" y="2745078"/>
            <a:ext cx="365438" cy="360001"/>
            <a:chOff x="-60991775" y="3376900"/>
            <a:chExt cx="315850" cy="311150"/>
          </a:xfrm>
        </p:grpSpPr>
        <p:sp>
          <p:nvSpPr>
            <p:cNvPr id="6244" name="Google Shape;6244;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4"/>
          <p:cNvGrpSpPr/>
          <p:nvPr/>
        </p:nvGrpSpPr>
        <p:grpSpPr>
          <a:xfrm>
            <a:off x="2162702" y="3195942"/>
            <a:ext cx="366364" cy="359075"/>
            <a:chOff x="-60988625" y="3740800"/>
            <a:chExt cx="316650" cy="310350"/>
          </a:xfrm>
        </p:grpSpPr>
        <p:sp>
          <p:nvSpPr>
            <p:cNvPr id="6248" name="Google Shape;6248;p6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4"/>
          <p:cNvGrpSpPr/>
          <p:nvPr/>
        </p:nvGrpSpPr>
        <p:grpSpPr>
          <a:xfrm>
            <a:off x="2162702" y="3651393"/>
            <a:ext cx="366364" cy="365207"/>
            <a:chOff x="-60987850" y="4100950"/>
            <a:chExt cx="316650" cy="315650"/>
          </a:xfrm>
        </p:grpSpPr>
        <p:sp>
          <p:nvSpPr>
            <p:cNvPr id="6252" name="Google Shape;6252;p6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4"/>
          <p:cNvGrpSpPr/>
          <p:nvPr/>
        </p:nvGrpSpPr>
        <p:grpSpPr>
          <a:xfrm>
            <a:off x="3932486" y="3196853"/>
            <a:ext cx="369083" cy="357253"/>
            <a:chOff x="-59447250" y="3706150"/>
            <a:chExt cx="319000" cy="308775"/>
          </a:xfrm>
        </p:grpSpPr>
        <p:sp>
          <p:nvSpPr>
            <p:cNvPr id="6258" name="Google Shape;6258;p6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4"/>
          <p:cNvGrpSpPr/>
          <p:nvPr/>
        </p:nvGrpSpPr>
        <p:grpSpPr>
          <a:xfrm>
            <a:off x="1721214" y="1378164"/>
            <a:ext cx="368186" cy="364224"/>
            <a:chOff x="-64406125" y="3362225"/>
            <a:chExt cx="318225" cy="314800"/>
          </a:xfrm>
        </p:grpSpPr>
        <p:sp>
          <p:nvSpPr>
            <p:cNvPr id="6263" name="Google Shape;6263;p6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6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6" name="Google Shape;6266;p64"/>
          <p:cNvGrpSpPr/>
          <p:nvPr/>
        </p:nvGrpSpPr>
        <p:grpSpPr>
          <a:xfrm>
            <a:off x="1721677" y="2249009"/>
            <a:ext cx="367261" cy="366364"/>
            <a:chOff x="-64410850" y="4094450"/>
            <a:chExt cx="317425" cy="316650"/>
          </a:xfrm>
        </p:grpSpPr>
        <p:sp>
          <p:nvSpPr>
            <p:cNvPr id="6267" name="Google Shape;6267;p6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6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64"/>
          <p:cNvGrpSpPr/>
          <p:nvPr/>
        </p:nvGrpSpPr>
        <p:grpSpPr>
          <a:xfrm>
            <a:off x="3943225" y="1819083"/>
            <a:ext cx="365467" cy="368389"/>
            <a:chOff x="-62516625" y="3743175"/>
            <a:chExt cx="315875" cy="318400"/>
          </a:xfrm>
        </p:grpSpPr>
        <p:sp>
          <p:nvSpPr>
            <p:cNvPr id="6272" name="Google Shape;6272;p6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4"/>
          <p:cNvGrpSpPr/>
          <p:nvPr/>
        </p:nvGrpSpPr>
        <p:grpSpPr>
          <a:xfrm>
            <a:off x="3950065" y="2269054"/>
            <a:ext cx="351786" cy="326274"/>
            <a:chOff x="-62511900" y="4129100"/>
            <a:chExt cx="304050" cy="282000"/>
          </a:xfrm>
        </p:grpSpPr>
        <p:sp>
          <p:nvSpPr>
            <p:cNvPr id="6275" name="Google Shape;6275;p6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4"/>
          <p:cNvGrpSpPr/>
          <p:nvPr/>
        </p:nvGrpSpPr>
        <p:grpSpPr>
          <a:xfrm>
            <a:off x="2628187" y="2741448"/>
            <a:ext cx="310770" cy="367261"/>
            <a:chOff x="-60597975" y="3367475"/>
            <a:chExt cx="268600" cy="317425"/>
          </a:xfrm>
        </p:grpSpPr>
        <p:sp>
          <p:nvSpPr>
            <p:cNvPr id="6281" name="Google Shape;6281;p6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6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64"/>
          <p:cNvGrpSpPr/>
          <p:nvPr/>
        </p:nvGrpSpPr>
        <p:grpSpPr>
          <a:xfrm>
            <a:off x="2600390" y="3702764"/>
            <a:ext cx="366364" cy="262465"/>
            <a:chOff x="-60621600" y="4145650"/>
            <a:chExt cx="316650" cy="226850"/>
          </a:xfrm>
        </p:grpSpPr>
        <p:sp>
          <p:nvSpPr>
            <p:cNvPr id="6288" name="Google Shape;6288;p6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4"/>
          <p:cNvGrpSpPr/>
          <p:nvPr/>
        </p:nvGrpSpPr>
        <p:grpSpPr>
          <a:xfrm>
            <a:off x="3937042" y="3651263"/>
            <a:ext cx="359972" cy="365467"/>
            <a:chOff x="-59400775" y="4084200"/>
            <a:chExt cx="311125" cy="315875"/>
          </a:xfrm>
        </p:grpSpPr>
        <p:sp>
          <p:nvSpPr>
            <p:cNvPr id="6292" name="Google Shape;6292;p6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64"/>
          <p:cNvGrpSpPr/>
          <p:nvPr/>
        </p:nvGrpSpPr>
        <p:grpSpPr>
          <a:xfrm>
            <a:off x="2161136" y="1377094"/>
            <a:ext cx="365438" cy="366364"/>
            <a:chOff x="-64044600" y="3360375"/>
            <a:chExt cx="315850" cy="316650"/>
          </a:xfrm>
        </p:grpSpPr>
        <p:sp>
          <p:nvSpPr>
            <p:cNvPr id="6299" name="Google Shape;6299;p6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4"/>
          <p:cNvGrpSpPr/>
          <p:nvPr/>
        </p:nvGrpSpPr>
        <p:grpSpPr>
          <a:xfrm>
            <a:off x="2187559" y="1819647"/>
            <a:ext cx="312592" cy="367261"/>
            <a:chOff x="-64022550" y="3727425"/>
            <a:chExt cx="270175" cy="317425"/>
          </a:xfrm>
        </p:grpSpPr>
        <p:sp>
          <p:nvSpPr>
            <p:cNvPr id="6303" name="Google Shape;6303;p6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64"/>
          <p:cNvGrpSpPr/>
          <p:nvPr/>
        </p:nvGrpSpPr>
        <p:grpSpPr>
          <a:xfrm>
            <a:off x="2211697" y="2248547"/>
            <a:ext cx="264317" cy="367290"/>
            <a:chOff x="-64001300" y="4093650"/>
            <a:chExt cx="228450" cy="317450"/>
          </a:xfrm>
        </p:grpSpPr>
        <p:sp>
          <p:nvSpPr>
            <p:cNvPr id="6307" name="Google Shape;6307;p6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4"/>
          <p:cNvGrpSpPr/>
          <p:nvPr/>
        </p:nvGrpSpPr>
        <p:grpSpPr>
          <a:xfrm>
            <a:off x="830701" y="2741838"/>
            <a:ext cx="359972" cy="366480"/>
            <a:chOff x="-62148800" y="3377700"/>
            <a:chExt cx="311125" cy="316750"/>
          </a:xfrm>
        </p:grpSpPr>
        <p:sp>
          <p:nvSpPr>
            <p:cNvPr id="6312" name="Google Shape;6312;p6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4"/>
          <p:cNvGrpSpPr/>
          <p:nvPr/>
        </p:nvGrpSpPr>
        <p:grpSpPr>
          <a:xfrm>
            <a:off x="826608" y="3191835"/>
            <a:ext cx="368157" cy="367290"/>
            <a:chOff x="-62154300" y="3743950"/>
            <a:chExt cx="318200" cy="317450"/>
          </a:xfrm>
        </p:grpSpPr>
        <p:sp>
          <p:nvSpPr>
            <p:cNvPr id="6315" name="Google Shape;6315;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4"/>
          <p:cNvGrpSpPr/>
          <p:nvPr/>
        </p:nvGrpSpPr>
        <p:grpSpPr>
          <a:xfrm>
            <a:off x="826594" y="3650815"/>
            <a:ext cx="368186" cy="366364"/>
            <a:chOff x="-62151950" y="4111775"/>
            <a:chExt cx="318225" cy="316650"/>
          </a:xfrm>
        </p:grpSpPr>
        <p:sp>
          <p:nvSpPr>
            <p:cNvPr id="6318" name="Google Shape;6318;p6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4"/>
          <p:cNvGrpSpPr/>
          <p:nvPr/>
        </p:nvGrpSpPr>
        <p:grpSpPr>
          <a:xfrm>
            <a:off x="3045218" y="2741361"/>
            <a:ext cx="368157" cy="367434"/>
            <a:chOff x="-60254550" y="3367325"/>
            <a:chExt cx="318200" cy="317575"/>
          </a:xfrm>
        </p:grpSpPr>
        <p:sp>
          <p:nvSpPr>
            <p:cNvPr id="6323" name="Google Shape;6323;p6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4"/>
          <p:cNvGrpSpPr/>
          <p:nvPr/>
        </p:nvGrpSpPr>
        <p:grpSpPr>
          <a:xfrm>
            <a:off x="3046115" y="3192355"/>
            <a:ext cx="366364" cy="366248"/>
            <a:chOff x="-60255350" y="3733825"/>
            <a:chExt cx="316650" cy="316550"/>
          </a:xfrm>
        </p:grpSpPr>
        <p:sp>
          <p:nvSpPr>
            <p:cNvPr id="6328" name="Google Shape;6328;p6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4"/>
          <p:cNvGrpSpPr/>
          <p:nvPr/>
        </p:nvGrpSpPr>
        <p:grpSpPr>
          <a:xfrm>
            <a:off x="3073912" y="3651263"/>
            <a:ext cx="310770" cy="365467"/>
            <a:chOff x="-60232500" y="4101525"/>
            <a:chExt cx="268600" cy="315875"/>
          </a:xfrm>
        </p:grpSpPr>
        <p:sp>
          <p:nvSpPr>
            <p:cNvPr id="6336" name="Google Shape;6336;p6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8" name="Google Shape;6338;p6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9" name="Google Shape;6339;p64"/>
          <p:cNvGrpSpPr/>
          <p:nvPr/>
        </p:nvGrpSpPr>
        <p:grpSpPr>
          <a:xfrm>
            <a:off x="2606912" y="1377094"/>
            <a:ext cx="368186" cy="366364"/>
            <a:chOff x="-63679950" y="3360375"/>
            <a:chExt cx="318225" cy="316650"/>
          </a:xfrm>
        </p:grpSpPr>
        <p:sp>
          <p:nvSpPr>
            <p:cNvPr id="6340" name="Google Shape;6340;p6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6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64"/>
          <p:cNvGrpSpPr/>
          <p:nvPr/>
        </p:nvGrpSpPr>
        <p:grpSpPr>
          <a:xfrm>
            <a:off x="2605539" y="2248431"/>
            <a:ext cx="370934" cy="367521"/>
            <a:chOff x="-63679950" y="4093450"/>
            <a:chExt cx="320600" cy="317650"/>
          </a:xfrm>
        </p:grpSpPr>
        <p:sp>
          <p:nvSpPr>
            <p:cNvPr id="6346" name="Google Shape;6346;p6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64"/>
          <p:cNvGrpSpPr/>
          <p:nvPr/>
        </p:nvGrpSpPr>
        <p:grpSpPr>
          <a:xfrm>
            <a:off x="1265656" y="2741433"/>
            <a:ext cx="366364" cy="367290"/>
            <a:chOff x="-61784125" y="3377700"/>
            <a:chExt cx="316650" cy="317450"/>
          </a:xfrm>
        </p:grpSpPr>
        <p:sp>
          <p:nvSpPr>
            <p:cNvPr id="6350" name="Google Shape;6350;p6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64"/>
          <p:cNvGrpSpPr/>
          <p:nvPr/>
        </p:nvGrpSpPr>
        <p:grpSpPr>
          <a:xfrm>
            <a:off x="1265656" y="3191835"/>
            <a:ext cx="366364" cy="367290"/>
            <a:chOff x="-61783350" y="3743950"/>
            <a:chExt cx="316650" cy="317450"/>
          </a:xfrm>
        </p:grpSpPr>
        <p:sp>
          <p:nvSpPr>
            <p:cNvPr id="6358" name="Google Shape;6358;p6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6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3" name="Google Shape;6363;p64"/>
          <p:cNvGrpSpPr/>
          <p:nvPr/>
        </p:nvGrpSpPr>
        <p:grpSpPr>
          <a:xfrm>
            <a:off x="3487080" y="3651668"/>
            <a:ext cx="369112" cy="364657"/>
            <a:chOff x="-59869425" y="4102225"/>
            <a:chExt cx="319025" cy="315175"/>
          </a:xfrm>
        </p:grpSpPr>
        <p:sp>
          <p:nvSpPr>
            <p:cNvPr id="6364" name="Google Shape;6364;p6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64"/>
          <p:cNvGrpSpPr/>
          <p:nvPr/>
        </p:nvGrpSpPr>
        <p:grpSpPr>
          <a:xfrm>
            <a:off x="2605883" y="4120490"/>
            <a:ext cx="366364" cy="365467"/>
            <a:chOff x="-59029025" y="3711650"/>
            <a:chExt cx="316650" cy="315875"/>
          </a:xfrm>
        </p:grpSpPr>
        <p:sp>
          <p:nvSpPr>
            <p:cNvPr id="6369" name="Google Shape;6369;p6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64"/>
          <p:cNvGrpSpPr/>
          <p:nvPr/>
        </p:nvGrpSpPr>
        <p:grpSpPr>
          <a:xfrm>
            <a:off x="4841373" y="1398014"/>
            <a:ext cx="351940" cy="348188"/>
            <a:chOff x="581525" y="3254850"/>
            <a:chExt cx="297750" cy="294575"/>
          </a:xfrm>
        </p:grpSpPr>
        <p:sp>
          <p:nvSpPr>
            <p:cNvPr id="6377" name="Google Shape;6377;p6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4"/>
          <p:cNvGrpSpPr/>
          <p:nvPr/>
        </p:nvGrpSpPr>
        <p:grpSpPr>
          <a:xfrm>
            <a:off x="4840442" y="1836950"/>
            <a:ext cx="353802" cy="351497"/>
            <a:chOff x="580725" y="3617925"/>
            <a:chExt cx="299325" cy="297375"/>
          </a:xfrm>
        </p:grpSpPr>
        <p:sp>
          <p:nvSpPr>
            <p:cNvPr id="6381" name="Google Shape;6381;p6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4"/>
          <p:cNvGrpSpPr/>
          <p:nvPr/>
        </p:nvGrpSpPr>
        <p:grpSpPr>
          <a:xfrm>
            <a:off x="4842304" y="2284140"/>
            <a:ext cx="350079" cy="350079"/>
            <a:chOff x="583100" y="3982600"/>
            <a:chExt cx="296175" cy="296175"/>
          </a:xfrm>
        </p:grpSpPr>
        <p:sp>
          <p:nvSpPr>
            <p:cNvPr id="6387" name="Google Shape;6387;p6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4"/>
          <p:cNvGrpSpPr/>
          <p:nvPr/>
        </p:nvGrpSpPr>
        <p:grpSpPr>
          <a:xfrm>
            <a:off x="7074918" y="1397764"/>
            <a:ext cx="307231" cy="348690"/>
            <a:chOff x="2423775" y="3226875"/>
            <a:chExt cx="259925" cy="295000"/>
          </a:xfrm>
        </p:grpSpPr>
        <p:sp>
          <p:nvSpPr>
            <p:cNvPr id="6395" name="Google Shape;6395;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4"/>
          <p:cNvGrpSpPr/>
          <p:nvPr/>
        </p:nvGrpSpPr>
        <p:grpSpPr>
          <a:xfrm>
            <a:off x="7052106" y="1839049"/>
            <a:ext cx="352857" cy="347301"/>
            <a:chOff x="2404875" y="3592725"/>
            <a:chExt cx="298525" cy="293825"/>
          </a:xfrm>
        </p:grpSpPr>
        <p:sp>
          <p:nvSpPr>
            <p:cNvPr id="6399" name="Google Shape;6399;p6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4"/>
          <p:cNvGrpSpPr/>
          <p:nvPr/>
        </p:nvGrpSpPr>
        <p:grpSpPr>
          <a:xfrm>
            <a:off x="7053036" y="2284614"/>
            <a:ext cx="350995" cy="349133"/>
            <a:chOff x="2404875" y="3955825"/>
            <a:chExt cx="296950" cy="295375"/>
          </a:xfrm>
        </p:grpSpPr>
        <p:sp>
          <p:nvSpPr>
            <p:cNvPr id="6403" name="Google Shape;6403;p6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4"/>
          <p:cNvGrpSpPr/>
          <p:nvPr/>
        </p:nvGrpSpPr>
        <p:grpSpPr>
          <a:xfrm>
            <a:off x="5747016" y="2748808"/>
            <a:ext cx="349163" cy="350079"/>
            <a:chOff x="4263650" y="3235150"/>
            <a:chExt cx="295400" cy="296175"/>
          </a:xfrm>
        </p:grpSpPr>
        <p:sp>
          <p:nvSpPr>
            <p:cNvPr id="6408" name="Google Shape;6408;p6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4"/>
          <p:cNvGrpSpPr/>
          <p:nvPr/>
        </p:nvGrpSpPr>
        <p:grpSpPr>
          <a:xfrm>
            <a:off x="5744696" y="3207969"/>
            <a:ext cx="353802" cy="327739"/>
            <a:chOff x="4266025" y="3609275"/>
            <a:chExt cx="299325" cy="277275"/>
          </a:xfrm>
        </p:grpSpPr>
        <p:sp>
          <p:nvSpPr>
            <p:cNvPr id="6414" name="Google Shape;6414;p6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4"/>
          <p:cNvGrpSpPr/>
          <p:nvPr/>
        </p:nvGrpSpPr>
        <p:grpSpPr>
          <a:xfrm>
            <a:off x="5745154" y="3673356"/>
            <a:ext cx="352886" cy="349133"/>
            <a:chOff x="4263650" y="3963700"/>
            <a:chExt cx="298550" cy="295375"/>
          </a:xfrm>
        </p:grpSpPr>
        <p:sp>
          <p:nvSpPr>
            <p:cNvPr id="6417" name="Google Shape;6417;p6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4"/>
          <p:cNvGrpSpPr/>
          <p:nvPr/>
        </p:nvGrpSpPr>
        <p:grpSpPr>
          <a:xfrm>
            <a:off x="8023491" y="2748809"/>
            <a:ext cx="226264" cy="350079"/>
            <a:chOff x="6164975" y="3211525"/>
            <a:chExt cx="191425" cy="296175"/>
          </a:xfrm>
        </p:grpSpPr>
        <p:sp>
          <p:nvSpPr>
            <p:cNvPr id="6425" name="Google Shape;6425;p6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4"/>
          <p:cNvGrpSpPr/>
          <p:nvPr/>
        </p:nvGrpSpPr>
        <p:grpSpPr>
          <a:xfrm>
            <a:off x="5285528" y="1397084"/>
            <a:ext cx="352886" cy="350049"/>
            <a:chOff x="946175" y="3253275"/>
            <a:chExt cx="298550" cy="296150"/>
          </a:xfrm>
        </p:grpSpPr>
        <p:sp>
          <p:nvSpPr>
            <p:cNvPr id="6433" name="Google Shape;6433;p6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4"/>
          <p:cNvGrpSpPr/>
          <p:nvPr/>
        </p:nvGrpSpPr>
        <p:grpSpPr>
          <a:xfrm>
            <a:off x="5286459" y="1839048"/>
            <a:ext cx="351024" cy="347301"/>
            <a:chOff x="946175" y="3619500"/>
            <a:chExt cx="296975" cy="293825"/>
          </a:xfrm>
        </p:grpSpPr>
        <p:sp>
          <p:nvSpPr>
            <p:cNvPr id="6439" name="Google Shape;6439;p6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4"/>
          <p:cNvGrpSpPr/>
          <p:nvPr/>
        </p:nvGrpSpPr>
        <p:grpSpPr>
          <a:xfrm>
            <a:off x="5286001" y="2283682"/>
            <a:ext cx="351940" cy="350995"/>
            <a:chOff x="944600" y="3981825"/>
            <a:chExt cx="297750" cy="296950"/>
          </a:xfrm>
        </p:grpSpPr>
        <p:sp>
          <p:nvSpPr>
            <p:cNvPr id="6446" name="Google Shape;6446;p6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4"/>
          <p:cNvGrpSpPr/>
          <p:nvPr/>
        </p:nvGrpSpPr>
        <p:grpSpPr>
          <a:xfrm>
            <a:off x="7502937" y="1397542"/>
            <a:ext cx="350079" cy="349133"/>
            <a:chOff x="2768750" y="3227275"/>
            <a:chExt cx="296175" cy="295375"/>
          </a:xfrm>
        </p:grpSpPr>
        <p:sp>
          <p:nvSpPr>
            <p:cNvPr id="6451" name="Google Shape;6451;p6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4"/>
          <p:cNvGrpSpPr/>
          <p:nvPr/>
        </p:nvGrpSpPr>
        <p:grpSpPr>
          <a:xfrm>
            <a:off x="7523888" y="1838414"/>
            <a:ext cx="308177" cy="348572"/>
            <a:chOff x="2786075" y="3591800"/>
            <a:chExt cx="260725" cy="294900"/>
          </a:xfrm>
        </p:grpSpPr>
        <p:sp>
          <p:nvSpPr>
            <p:cNvPr id="6460" name="Google Shape;6460;p6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4"/>
          <p:cNvGrpSpPr/>
          <p:nvPr/>
        </p:nvGrpSpPr>
        <p:grpSpPr>
          <a:xfrm>
            <a:off x="7564387" y="2284141"/>
            <a:ext cx="227180" cy="350079"/>
            <a:chOff x="2819150" y="3955025"/>
            <a:chExt cx="192200" cy="296175"/>
          </a:xfrm>
        </p:grpSpPr>
        <p:sp>
          <p:nvSpPr>
            <p:cNvPr id="6466" name="Google Shape;6466;p6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4"/>
          <p:cNvGrpSpPr/>
          <p:nvPr/>
        </p:nvGrpSpPr>
        <p:grpSpPr>
          <a:xfrm>
            <a:off x="6188160" y="2749739"/>
            <a:ext cx="349133" cy="348217"/>
            <a:chOff x="4629125" y="3235150"/>
            <a:chExt cx="295375" cy="294600"/>
          </a:xfrm>
        </p:grpSpPr>
        <p:sp>
          <p:nvSpPr>
            <p:cNvPr id="6471" name="Google Shape;6471;p6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4"/>
          <p:cNvGrpSpPr/>
          <p:nvPr/>
        </p:nvGrpSpPr>
        <p:grpSpPr>
          <a:xfrm>
            <a:off x="6188145" y="3197272"/>
            <a:ext cx="349163" cy="349133"/>
            <a:chOff x="4628325" y="3599825"/>
            <a:chExt cx="295400" cy="295375"/>
          </a:xfrm>
        </p:grpSpPr>
        <p:sp>
          <p:nvSpPr>
            <p:cNvPr id="6477" name="Google Shape;6477;p6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4"/>
          <p:cNvGrpSpPr/>
          <p:nvPr/>
        </p:nvGrpSpPr>
        <p:grpSpPr>
          <a:xfrm>
            <a:off x="6209096" y="3672883"/>
            <a:ext cx="307261" cy="350079"/>
            <a:chOff x="4645650" y="3962900"/>
            <a:chExt cx="259950" cy="296175"/>
          </a:xfrm>
        </p:grpSpPr>
        <p:sp>
          <p:nvSpPr>
            <p:cNvPr id="6490" name="Google Shape;6490;p6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4"/>
          <p:cNvGrpSpPr/>
          <p:nvPr/>
        </p:nvGrpSpPr>
        <p:grpSpPr>
          <a:xfrm>
            <a:off x="7962056" y="3197745"/>
            <a:ext cx="349133" cy="348188"/>
            <a:chOff x="6143725" y="3582500"/>
            <a:chExt cx="295375" cy="294575"/>
          </a:xfrm>
        </p:grpSpPr>
        <p:sp>
          <p:nvSpPr>
            <p:cNvPr id="6497" name="Google Shape;6497;p6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4"/>
          <p:cNvGrpSpPr/>
          <p:nvPr/>
        </p:nvGrpSpPr>
        <p:grpSpPr>
          <a:xfrm>
            <a:off x="5730883" y="1397084"/>
            <a:ext cx="350995" cy="350049"/>
            <a:chOff x="1310075" y="3253275"/>
            <a:chExt cx="296950" cy="296150"/>
          </a:xfrm>
        </p:grpSpPr>
        <p:sp>
          <p:nvSpPr>
            <p:cNvPr id="6505" name="Google Shape;6505;p6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6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64"/>
          <p:cNvGrpSpPr/>
          <p:nvPr/>
        </p:nvGrpSpPr>
        <p:grpSpPr>
          <a:xfrm>
            <a:off x="5730410" y="2283343"/>
            <a:ext cx="351941" cy="351675"/>
            <a:chOff x="1310075" y="3980250"/>
            <a:chExt cx="297750" cy="297525"/>
          </a:xfrm>
        </p:grpSpPr>
        <p:sp>
          <p:nvSpPr>
            <p:cNvPr id="6510" name="Google Shape;6510;p6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4"/>
          <p:cNvGrpSpPr/>
          <p:nvPr/>
        </p:nvGrpSpPr>
        <p:grpSpPr>
          <a:xfrm>
            <a:off x="7995198" y="1397542"/>
            <a:ext cx="266305" cy="349133"/>
            <a:chOff x="3167275" y="3227275"/>
            <a:chExt cx="225300" cy="295375"/>
          </a:xfrm>
        </p:grpSpPr>
        <p:sp>
          <p:nvSpPr>
            <p:cNvPr id="6515" name="Google Shape;6515;p6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0" name="Google Shape;6520;p6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1" name="Google Shape;6521;p64"/>
          <p:cNvGrpSpPr/>
          <p:nvPr/>
        </p:nvGrpSpPr>
        <p:grpSpPr>
          <a:xfrm>
            <a:off x="7952380" y="2284599"/>
            <a:ext cx="351940" cy="349163"/>
            <a:chOff x="3133425" y="3955025"/>
            <a:chExt cx="297750" cy="295400"/>
          </a:xfrm>
        </p:grpSpPr>
        <p:sp>
          <p:nvSpPr>
            <p:cNvPr id="6522" name="Google Shape;6522;p6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4"/>
          <p:cNvGrpSpPr/>
          <p:nvPr/>
        </p:nvGrpSpPr>
        <p:grpSpPr>
          <a:xfrm>
            <a:off x="6632554" y="2748187"/>
            <a:ext cx="350079" cy="351320"/>
            <a:chOff x="4991425" y="3234750"/>
            <a:chExt cx="296175" cy="297225"/>
          </a:xfrm>
        </p:grpSpPr>
        <p:sp>
          <p:nvSpPr>
            <p:cNvPr id="6526" name="Google Shape;6526;p6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4"/>
          <p:cNvGrpSpPr/>
          <p:nvPr/>
        </p:nvGrpSpPr>
        <p:grpSpPr>
          <a:xfrm>
            <a:off x="6632554" y="3217750"/>
            <a:ext cx="350079" cy="308177"/>
            <a:chOff x="4991425" y="3617150"/>
            <a:chExt cx="296175" cy="260725"/>
          </a:xfrm>
        </p:grpSpPr>
        <p:sp>
          <p:nvSpPr>
            <p:cNvPr id="6533" name="Google Shape;6533;p6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4"/>
          <p:cNvGrpSpPr/>
          <p:nvPr/>
        </p:nvGrpSpPr>
        <p:grpSpPr>
          <a:xfrm>
            <a:off x="6709827" y="3673341"/>
            <a:ext cx="195532" cy="349163"/>
            <a:chOff x="5056800" y="3962900"/>
            <a:chExt cx="165425" cy="295400"/>
          </a:xfrm>
        </p:grpSpPr>
        <p:sp>
          <p:nvSpPr>
            <p:cNvPr id="6541" name="Google Shape;6541;p6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4"/>
          <p:cNvGrpSpPr/>
          <p:nvPr/>
        </p:nvGrpSpPr>
        <p:grpSpPr>
          <a:xfrm>
            <a:off x="7961125" y="3673357"/>
            <a:ext cx="350995" cy="349133"/>
            <a:chOff x="6168925" y="3936925"/>
            <a:chExt cx="296950" cy="295375"/>
          </a:xfrm>
        </p:grpSpPr>
        <p:sp>
          <p:nvSpPr>
            <p:cNvPr id="6545" name="Google Shape;6545;p6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4"/>
          <p:cNvGrpSpPr/>
          <p:nvPr/>
        </p:nvGrpSpPr>
        <p:grpSpPr>
          <a:xfrm>
            <a:off x="6174844" y="1390429"/>
            <a:ext cx="348188" cy="349133"/>
            <a:chOff x="1674750" y="3254050"/>
            <a:chExt cx="294575" cy="295375"/>
          </a:xfrm>
        </p:grpSpPr>
        <p:sp>
          <p:nvSpPr>
            <p:cNvPr id="6552" name="Google Shape;6552;p6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4"/>
          <p:cNvGrpSpPr/>
          <p:nvPr/>
        </p:nvGrpSpPr>
        <p:grpSpPr>
          <a:xfrm>
            <a:off x="6189239" y="1838132"/>
            <a:ext cx="319347" cy="349133"/>
            <a:chOff x="1687350" y="3618725"/>
            <a:chExt cx="270175" cy="295375"/>
          </a:xfrm>
        </p:grpSpPr>
        <p:sp>
          <p:nvSpPr>
            <p:cNvPr id="6556" name="Google Shape;6556;p6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4"/>
          <p:cNvGrpSpPr/>
          <p:nvPr/>
        </p:nvGrpSpPr>
        <p:grpSpPr>
          <a:xfrm>
            <a:off x="6172942" y="2284613"/>
            <a:ext cx="351940" cy="349133"/>
            <a:chOff x="1672375" y="3982600"/>
            <a:chExt cx="297750" cy="295375"/>
          </a:xfrm>
        </p:grpSpPr>
        <p:sp>
          <p:nvSpPr>
            <p:cNvPr id="6560" name="Google Shape;6560;p6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4"/>
          <p:cNvGrpSpPr/>
          <p:nvPr/>
        </p:nvGrpSpPr>
        <p:grpSpPr>
          <a:xfrm>
            <a:off x="4864934" y="2748808"/>
            <a:ext cx="350079" cy="350079"/>
            <a:chOff x="3497300" y="3227275"/>
            <a:chExt cx="296175" cy="296175"/>
          </a:xfrm>
        </p:grpSpPr>
        <p:sp>
          <p:nvSpPr>
            <p:cNvPr id="6564" name="Google Shape;6564;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4"/>
          <p:cNvGrpSpPr/>
          <p:nvPr/>
        </p:nvGrpSpPr>
        <p:grpSpPr>
          <a:xfrm>
            <a:off x="4865407" y="3198203"/>
            <a:ext cx="349133" cy="347272"/>
            <a:chOff x="3497300" y="3591950"/>
            <a:chExt cx="295375" cy="293800"/>
          </a:xfrm>
        </p:grpSpPr>
        <p:sp>
          <p:nvSpPr>
            <p:cNvPr id="6573" name="Google Shape;6573;p6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4"/>
          <p:cNvGrpSpPr/>
          <p:nvPr/>
        </p:nvGrpSpPr>
        <p:grpSpPr>
          <a:xfrm>
            <a:off x="4865407" y="3673341"/>
            <a:ext cx="349133" cy="349163"/>
            <a:chOff x="3497300" y="3955025"/>
            <a:chExt cx="295375" cy="295400"/>
          </a:xfrm>
        </p:grpSpPr>
        <p:sp>
          <p:nvSpPr>
            <p:cNvPr id="6582" name="Google Shape;6582;p6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4"/>
          <p:cNvGrpSpPr/>
          <p:nvPr/>
        </p:nvGrpSpPr>
        <p:grpSpPr>
          <a:xfrm>
            <a:off x="7089979" y="2749532"/>
            <a:ext cx="327739" cy="348631"/>
            <a:chOff x="5364750" y="3235150"/>
            <a:chExt cx="277275" cy="294950"/>
          </a:xfrm>
        </p:grpSpPr>
        <p:sp>
          <p:nvSpPr>
            <p:cNvPr id="6586" name="Google Shape;6586;p6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64"/>
          <p:cNvGrpSpPr/>
          <p:nvPr/>
        </p:nvGrpSpPr>
        <p:grpSpPr>
          <a:xfrm>
            <a:off x="7078337" y="3195868"/>
            <a:ext cx="351024" cy="351941"/>
            <a:chOff x="5355300" y="3598250"/>
            <a:chExt cx="296975" cy="297750"/>
          </a:xfrm>
        </p:grpSpPr>
        <p:sp>
          <p:nvSpPr>
            <p:cNvPr id="6595" name="Google Shape;6595;p6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4"/>
          <p:cNvGrpSpPr/>
          <p:nvPr/>
        </p:nvGrpSpPr>
        <p:grpSpPr>
          <a:xfrm>
            <a:off x="7082533" y="3734790"/>
            <a:ext cx="342632" cy="226264"/>
            <a:chOff x="5358450" y="4015675"/>
            <a:chExt cx="289875" cy="191425"/>
          </a:xfrm>
        </p:grpSpPr>
        <p:sp>
          <p:nvSpPr>
            <p:cNvPr id="6604" name="Google Shape;6604;p6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4"/>
          <p:cNvGrpSpPr/>
          <p:nvPr/>
        </p:nvGrpSpPr>
        <p:grpSpPr>
          <a:xfrm>
            <a:off x="6209015" y="4117322"/>
            <a:ext cx="351024" cy="325464"/>
            <a:chOff x="6543825" y="3202075"/>
            <a:chExt cx="296975" cy="275350"/>
          </a:xfrm>
        </p:grpSpPr>
        <p:sp>
          <p:nvSpPr>
            <p:cNvPr id="6609" name="Google Shape;6609;p6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4"/>
          <p:cNvGrpSpPr/>
          <p:nvPr/>
        </p:nvGrpSpPr>
        <p:grpSpPr>
          <a:xfrm>
            <a:off x="6615996" y="1397069"/>
            <a:ext cx="350079" cy="350079"/>
            <a:chOff x="2037825" y="3254050"/>
            <a:chExt cx="296175" cy="296175"/>
          </a:xfrm>
        </p:grpSpPr>
        <p:sp>
          <p:nvSpPr>
            <p:cNvPr id="6617" name="Google Shape;6617;p6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4"/>
          <p:cNvGrpSpPr/>
          <p:nvPr/>
        </p:nvGrpSpPr>
        <p:grpSpPr>
          <a:xfrm>
            <a:off x="6614135" y="1838236"/>
            <a:ext cx="353802" cy="348926"/>
            <a:chOff x="2034675" y="3617925"/>
            <a:chExt cx="299325" cy="295200"/>
          </a:xfrm>
        </p:grpSpPr>
        <p:sp>
          <p:nvSpPr>
            <p:cNvPr id="6624" name="Google Shape;6624;p6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4"/>
          <p:cNvGrpSpPr/>
          <p:nvPr/>
        </p:nvGrpSpPr>
        <p:grpSpPr>
          <a:xfrm>
            <a:off x="6615996" y="2284613"/>
            <a:ext cx="350079" cy="349133"/>
            <a:chOff x="2037825" y="3981825"/>
            <a:chExt cx="296175" cy="295375"/>
          </a:xfrm>
        </p:grpSpPr>
        <p:sp>
          <p:nvSpPr>
            <p:cNvPr id="6630" name="Google Shape;6630;p6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4"/>
          <p:cNvGrpSpPr/>
          <p:nvPr/>
        </p:nvGrpSpPr>
        <p:grpSpPr>
          <a:xfrm>
            <a:off x="5301014" y="2780929"/>
            <a:ext cx="350079" cy="285837"/>
            <a:chOff x="3860400" y="3254050"/>
            <a:chExt cx="296175" cy="241825"/>
          </a:xfrm>
        </p:grpSpPr>
        <p:sp>
          <p:nvSpPr>
            <p:cNvPr id="6634" name="Google Shape;6634;p6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4"/>
          <p:cNvGrpSpPr/>
          <p:nvPr/>
        </p:nvGrpSpPr>
        <p:grpSpPr>
          <a:xfrm>
            <a:off x="5300541" y="3196800"/>
            <a:ext cx="351024" cy="350079"/>
            <a:chOff x="3859600" y="3591950"/>
            <a:chExt cx="296975" cy="296175"/>
          </a:xfrm>
        </p:grpSpPr>
        <p:sp>
          <p:nvSpPr>
            <p:cNvPr id="6642" name="Google Shape;6642;p6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4"/>
          <p:cNvGrpSpPr/>
          <p:nvPr/>
        </p:nvGrpSpPr>
        <p:grpSpPr>
          <a:xfrm>
            <a:off x="5301014" y="3672883"/>
            <a:ext cx="350079" cy="350079"/>
            <a:chOff x="3860400" y="3955025"/>
            <a:chExt cx="296175" cy="296175"/>
          </a:xfrm>
        </p:grpSpPr>
        <p:sp>
          <p:nvSpPr>
            <p:cNvPr id="6646" name="Google Shape;6646;p6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4"/>
          <p:cNvGrpSpPr/>
          <p:nvPr/>
        </p:nvGrpSpPr>
        <p:grpSpPr>
          <a:xfrm>
            <a:off x="7516230" y="2749281"/>
            <a:ext cx="355664" cy="349133"/>
            <a:chOff x="5716825" y="3235950"/>
            <a:chExt cx="300900" cy="295375"/>
          </a:xfrm>
        </p:grpSpPr>
        <p:sp>
          <p:nvSpPr>
            <p:cNvPr id="6652" name="Google Shape;6652;p6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4"/>
          <p:cNvGrpSpPr/>
          <p:nvPr/>
        </p:nvGrpSpPr>
        <p:grpSpPr>
          <a:xfrm>
            <a:off x="7529261" y="3207969"/>
            <a:ext cx="329601" cy="327739"/>
            <a:chOff x="5727850" y="3609275"/>
            <a:chExt cx="278850" cy="277275"/>
          </a:xfrm>
        </p:grpSpPr>
        <p:sp>
          <p:nvSpPr>
            <p:cNvPr id="6657" name="Google Shape;6657;p6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4"/>
          <p:cNvGrpSpPr/>
          <p:nvPr/>
        </p:nvGrpSpPr>
        <p:grpSpPr>
          <a:xfrm>
            <a:off x="7540446" y="3673356"/>
            <a:ext cx="307231" cy="349133"/>
            <a:chOff x="5736525" y="3963700"/>
            <a:chExt cx="259925" cy="295375"/>
          </a:xfrm>
        </p:grpSpPr>
        <p:sp>
          <p:nvSpPr>
            <p:cNvPr id="6663" name="Google Shape;6663;p6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4"/>
          <p:cNvGrpSpPr/>
          <p:nvPr/>
        </p:nvGrpSpPr>
        <p:grpSpPr>
          <a:xfrm>
            <a:off x="6632026" y="4122683"/>
            <a:ext cx="351024" cy="350079"/>
            <a:chOff x="6553275" y="3604550"/>
            <a:chExt cx="296975" cy="296175"/>
          </a:xfrm>
        </p:grpSpPr>
        <p:sp>
          <p:nvSpPr>
            <p:cNvPr id="6671" name="Google Shape;6671;p6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678" name="Google Shape;6678;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2"/>
        <p:cNvGrpSpPr/>
        <p:nvPr/>
      </p:nvGrpSpPr>
      <p:grpSpPr>
        <a:xfrm>
          <a:off x="0" y="0"/>
          <a:ext cx="0" cy="0"/>
          <a:chOff x="0" y="0"/>
          <a:chExt cx="0" cy="0"/>
        </a:xfrm>
      </p:grpSpPr>
      <p:grpSp>
        <p:nvGrpSpPr>
          <p:cNvPr id="6683" name="Google Shape;6683;p65"/>
          <p:cNvGrpSpPr/>
          <p:nvPr/>
        </p:nvGrpSpPr>
        <p:grpSpPr>
          <a:xfrm>
            <a:off x="859032" y="1380546"/>
            <a:ext cx="294401" cy="353645"/>
            <a:chOff x="-35814600" y="3202075"/>
            <a:chExt cx="242625" cy="291450"/>
          </a:xfrm>
        </p:grpSpPr>
        <p:sp>
          <p:nvSpPr>
            <p:cNvPr id="6684" name="Google Shape;6684;p6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829410" y="1821466"/>
            <a:ext cx="353645" cy="353888"/>
            <a:chOff x="-35839800" y="3561025"/>
            <a:chExt cx="291450" cy="291650"/>
          </a:xfrm>
        </p:grpSpPr>
        <p:sp>
          <p:nvSpPr>
            <p:cNvPr id="6692" name="Google Shape;6692;p6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9" name="Google Shape;6699;p6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0" name="Google Shape;6700;p65"/>
          <p:cNvGrpSpPr/>
          <p:nvPr/>
        </p:nvGrpSpPr>
        <p:grpSpPr>
          <a:xfrm>
            <a:off x="3066955" y="1380546"/>
            <a:ext cx="353645" cy="353645"/>
            <a:chOff x="-34003850" y="3227275"/>
            <a:chExt cx="291450" cy="291450"/>
          </a:xfrm>
        </p:grpSpPr>
        <p:sp>
          <p:nvSpPr>
            <p:cNvPr id="6701" name="Google Shape;67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5"/>
          <p:cNvGrpSpPr/>
          <p:nvPr/>
        </p:nvGrpSpPr>
        <p:grpSpPr>
          <a:xfrm>
            <a:off x="3066485" y="1821238"/>
            <a:ext cx="354586" cy="354343"/>
            <a:chOff x="-34004625" y="3585850"/>
            <a:chExt cx="292225" cy="292025"/>
          </a:xfrm>
        </p:grpSpPr>
        <p:sp>
          <p:nvSpPr>
            <p:cNvPr id="6707" name="Google Shape;67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5"/>
          <p:cNvGrpSpPr/>
          <p:nvPr/>
        </p:nvGrpSpPr>
        <p:grpSpPr>
          <a:xfrm>
            <a:off x="3066000" y="2256439"/>
            <a:ext cx="355557" cy="354616"/>
            <a:chOff x="-34005425" y="3945575"/>
            <a:chExt cx="293025" cy="292250"/>
          </a:xfrm>
        </p:grpSpPr>
        <p:sp>
          <p:nvSpPr>
            <p:cNvPr id="6713" name="Google Shape;6713;p6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5"/>
          <p:cNvGrpSpPr/>
          <p:nvPr/>
        </p:nvGrpSpPr>
        <p:grpSpPr>
          <a:xfrm>
            <a:off x="1713099" y="2729615"/>
            <a:ext cx="358408" cy="355557"/>
            <a:chOff x="-32174975" y="3192625"/>
            <a:chExt cx="295375" cy="293025"/>
          </a:xfrm>
        </p:grpSpPr>
        <p:sp>
          <p:nvSpPr>
            <p:cNvPr id="6717" name="Google Shape;6717;p6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65"/>
          <p:cNvGrpSpPr/>
          <p:nvPr/>
        </p:nvGrpSpPr>
        <p:grpSpPr>
          <a:xfrm>
            <a:off x="3952249" y="2730570"/>
            <a:ext cx="354586" cy="353645"/>
            <a:chOff x="-30345325" y="3184750"/>
            <a:chExt cx="292225" cy="291450"/>
          </a:xfrm>
        </p:grpSpPr>
        <p:sp>
          <p:nvSpPr>
            <p:cNvPr id="6724" name="Google Shape;6724;p6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5"/>
          <p:cNvGrpSpPr/>
          <p:nvPr/>
        </p:nvGrpSpPr>
        <p:grpSpPr>
          <a:xfrm>
            <a:off x="1277001" y="1380546"/>
            <a:ext cx="353645" cy="353645"/>
            <a:chOff x="-35481425" y="3202075"/>
            <a:chExt cx="291450" cy="291450"/>
          </a:xfrm>
        </p:grpSpPr>
        <p:sp>
          <p:nvSpPr>
            <p:cNvPr id="6730" name="Google Shape;6730;p6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5"/>
          <p:cNvGrpSpPr/>
          <p:nvPr/>
        </p:nvGrpSpPr>
        <p:grpSpPr>
          <a:xfrm>
            <a:off x="1276531" y="1822072"/>
            <a:ext cx="354586" cy="352675"/>
            <a:chOff x="-35482200" y="3561225"/>
            <a:chExt cx="292225" cy="290650"/>
          </a:xfrm>
        </p:grpSpPr>
        <p:sp>
          <p:nvSpPr>
            <p:cNvPr id="6738" name="Google Shape;6738;p6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5"/>
          <p:cNvGrpSpPr/>
          <p:nvPr/>
        </p:nvGrpSpPr>
        <p:grpSpPr>
          <a:xfrm>
            <a:off x="1277001" y="2256940"/>
            <a:ext cx="353645" cy="353615"/>
            <a:chOff x="-35481425" y="3919600"/>
            <a:chExt cx="291450" cy="291425"/>
          </a:xfrm>
        </p:grpSpPr>
        <p:sp>
          <p:nvSpPr>
            <p:cNvPr id="6742" name="Google Shape;6742;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5"/>
          <p:cNvGrpSpPr/>
          <p:nvPr/>
        </p:nvGrpSpPr>
        <p:grpSpPr>
          <a:xfrm>
            <a:off x="3512636" y="1381031"/>
            <a:ext cx="357468" cy="352675"/>
            <a:chOff x="-33645475" y="3228075"/>
            <a:chExt cx="294600" cy="290650"/>
          </a:xfrm>
        </p:grpSpPr>
        <p:sp>
          <p:nvSpPr>
            <p:cNvPr id="6751" name="Google Shape;6751;p6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5"/>
          <p:cNvGrpSpPr/>
          <p:nvPr/>
        </p:nvGrpSpPr>
        <p:grpSpPr>
          <a:xfrm>
            <a:off x="3513606" y="1821116"/>
            <a:ext cx="355526" cy="354586"/>
            <a:chOff x="-33646250" y="3586425"/>
            <a:chExt cx="293000" cy="292225"/>
          </a:xfrm>
        </p:grpSpPr>
        <p:sp>
          <p:nvSpPr>
            <p:cNvPr id="6759" name="Google Shape;6759;p6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65"/>
          <p:cNvGrpSpPr/>
          <p:nvPr/>
        </p:nvGrpSpPr>
        <p:grpSpPr>
          <a:xfrm>
            <a:off x="3514076" y="2255969"/>
            <a:ext cx="354586" cy="355557"/>
            <a:chOff x="-33645475" y="3944800"/>
            <a:chExt cx="292225" cy="293025"/>
          </a:xfrm>
        </p:grpSpPr>
        <p:sp>
          <p:nvSpPr>
            <p:cNvPr id="6762" name="Google Shape;6762;p6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5"/>
          <p:cNvGrpSpPr/>
          <p:nvPr/>
        </p:nvGrpSpPr>
        <p:grpSpPr>
          <a:xfrm>
            <a:off x="2167295" y="2729706"/>
            <a:ext cx="352675" cy="355375"/>
            <a:chOff x="-31809525" y="3192625"/>
            <a:chExt cx="290650" cy="292875"/>
          </a:xfrm>
        </p:grpSpPr>
        <p:sp>
          <p:nvSpPr>
            <p:cNvPr id="6773" name="Google Shape;6773;p6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5"/>
          <p:cNvGrpSpPr/>
          <p:nvPr/>
        </p:nvGrpSpPr>
        <p:grpSpPr>
          <a:xfrm>
            <a:off x="2166810" y="3200258"/>
            <a:ext cx="353645" cy="355557"/>
            <a:chOff x="-31811100" y="3550975"/>
            <a:chExt cx="291450" cy="293025"/>
          </a:xfrm>
        </p:grpSpPr>
        <p:sp>
          <p:nvSpPr>
            <p:cNvPr id="6778" name="Google Shape;6778;p6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65"/>
          <p:cNvGrpSpPr/>
          <p:nvPr/>
        </p:nvGrpSpPr>
        <p:grpSpPr>
          <a:xfrm>
            <a:off x="2160606" y="3664562"/>
            <a:ext cx="366052" cy="356831"/>
            <a:chOff x="-31817400" y="3910025"/>
            <a:chExt cx="301675" cy="294075"/>
          </a:xfrm>
        </p:grpSpPr>
        <p:sp>
          <p:nvSpPr>
            <p:cNvPr id="6786" name="Google Shape;6786;p6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5"/>
          <p:cNvGrpSpPr/>
          <p:nvPr/>
        </p:nvGrpSpPr>
        <p:grpSpPr>
          <a:xfrm>
            <a:off x="3952234" y="3200743"/>
            <a:ext cx="354616" cy="354586"/>
            <a:chOff x="-30354000" y="3569100"/>
            <a:chExt cx="292250" cy="292225"/>
          </a:xfrm>
        </p:grpSpPr>
        <p:sp>
          <p:nvSpPr>
            <p:cNvPr id="6790" name="Google Shape;6790;p6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5"/>
          <p:cNvGrpSpPr/>
          <p:nvPr/>
        </p:nvGrpSpPr>
        <p:grpSpPr>
          <a:xfrm>
            <a:off x="1730812" y="1380546"/>
            <a:ext cx="342148" cy="353645"/>
            <a:chOff x="-35118325" y="3202075"/>
            <a:chExt cx="281975" cy="291450"/>
          </a:xfrm>
        </p:grpSpPr>
        <p:sp>
          <p:nvSpPr>
            <p:cNvPr id="6797" name="Google Shape;6797;p6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5"/>
          <p:cNvGrpSpPr/>
          <p:nvPr/>
        </p:nvGrpSpPr>
        <p:grpSpPr>
          <a:xfrm>
            <a:off x="1724593" y="1821799"/>
            <a:ext cx="354586" cy="353221"/>
            <a:chOff x="-35123050" y="3561225"/>
            <a:chExt cx="292225" cy="291100"/>
          </a:xfrm>
        </p:grpSpPr>
        <p:sp>
          <p:nvSpPr>
            <p:cNvPr id="6802" name="Google Shape;6802;p6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5"/>
          <p:cNvGrpSpPr/>
          <p:nvPr/>
        </p:nvGrpSpPr>
        <p:grpSpPr>
          <a:xfrm>
            <a:off x="1766652" y="2256940"/>
            <a:ext cx="270467" cy="353615"/>
            <a:chOff x="-35089175" y="3919600"/>
            <a:chExt cx="222900" cy="291425"/>
          </a:xfrm>
        </p:grpSpPr>
        <p:sp>
          <p:nvSpPr>
            <p:cNvPr id="6805" name="Google Shape;6805;p6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5"/>
          <p:cNvGrpSpPr/>
          <p:nvPr/>
        </p:nvGrpSpPr>
        <p:grpSpPr>
          <a:xfrm>
            <a:off x="3963648" y="1380303"/>
            <a:ext cx="336445" cy="354131"/>
            <a:chOff x="-33277650" y="3226875"/>
            <a:chExt cx="277275" cy="291850"/>
          </a:xfrm>
        </p:grpSpPr>
        <p:sp>
          <p:nvSpPr>
            <p:cNvPr id="6808" name="Google Shape;6808;p6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65"/>
          <p:cNvGrpSpPr/>
          <p:nvPr/>
        </p:nvGrpSpPr>
        <p:grpSpPr>
          <a:xfrm>
            <a:off x="3955048" y="1821587"/>
            <a:ext cx="353645" cy="353645"/>
            <a:chOff x="-33286325" y="3586425"/>
            <a:chExt cx="291450" cy="291450"/>
          </a:xfrm>
        </p:grpSpPr>
        <p:sp>
          <p:nvSpPr>
            <p:cNvPr id="6816" name="Google Shape;6816;p6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5"/>
          <p:cNvGrpSpPr/>
          <p:nvPr/>
        </p:nvGrpSpPr>
        <p:grpSpPr>
          <a:xfrm>
            <a:off x="3955048" y="2255969"/>
            <a:ext cx="353645" cy="355557"/>
            <a:chOff x="-33286325" y="3944800"/>
            <a:chExt cx="291450" cy="293025"/>
          </a:xfrm>
        </p:grpSpPr>
        <p:sp>
          <p:nvSpPr>
            <p:cNvPr id="6822" name="Google Shape;6822;p6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5"/>
          <p:cNvGrpSpPr/>
          <p:nvPr/>
        </p:nvGrpSpPr>
        <p:grpSpPr>
          <a:xfrm>
            <a:off x="2613445" y="2729129"/>
            <a:ext cx="353645" cy="356527"/>
            <a:chOff x="-31452725" y="3191825"/>
            <a:chExt cx="291450" cy="293825"/>
          </a:xfrm>
        </p:grpSpPr>
        <p:sp>
          <p:nvSpPr>
            <p:cNvPr id="6827" name="Google Shape;6827;p6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5"/>
          <p:cNvGrpSpPr/>
          <p:nvPr/>
        </p:nvGrpSpPr>
        <p:grpSpPr>
          <a:xfrm>
            <a:off x="2612975" y="3200744"/>
            <a:ext cx="354586" cy="354586"/>
            <a:chOff x="-31452725" y="3551775"/>
            <a:chExt cx="292225" cy="292225"/>
          </a:xfrm>
        </p:grpSpPr>
        <p:sp>
          <p:nvSpPr>
            <p:cNvPr id="6832" name="Google Shape;6832;p6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65"/>
          <p:cNvGrpSpPr/>
          <p:nvPr/>
        </p:nvGrpSpPr>
        <p:grpSpPr>
          <a:xfrm>
            <a:off x="2611534" y="3664729"/>
            <a:ext cx="357468" cy="356497"/>
            <a:chOff x="-31455100" y="3909350"/>
            <a:chExt cx="294600" cy="293800"/>
          </a:xfrm>
        </p:grpSpPr>
        <p:sp>
          <p:nvSpPr>
            <p:cNvPr id="6837" name="Google Shape;6837;p6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65"/>
          <p:cNvGrpSpPr/>
          <p:nvPr/>
        </p:nvGrpSpPr>
        <p:grpSpPr>
          <a:xfrm>
            <a:off x="3952719" y="3665684"/>
            <a:ext cx="353645" cy="354586"/>
            <a:chOff x="-30345325" y="3918800"/>
            <a:chExt cx="291450" cy="292225"/>
          </a:xfrm>
        </p:grpSpPr>
        <p:sp>
          <p:nvSpPr>
            <p:cNvPr id="6840" name="Google Shape;6840;p6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5"/>
          <p:cNvGrpSpPr/>
          <p:nvPr/>
        </p:nvGrpSpPr>
        <p:grpSpPr>
          <a:xfrm>
            <a:off x="2172184" y="1821587"/>
            <a:ext cx="353645" cy="353645"/>
            <a:chOff x="-34763900" y="3561225"/>
            <a:chExt cx="291450" cy="291450"/>
          </a:xfrm>
        </p:grpSpPr>
        <p:sp>
          <p:nvSpPr>
            <p:cNvPr id="6846" name="Google Shape;6846;p6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9" name="Google Shape;6849;p6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5"/>
          <p:cNvGrpSpPr/>
          <p:nvPr/>
        </p:nvGrpSpPr>
        <p:grpSpPr>
          <a:xfrm>
            <a:off x="827081" y="2730099"/>
            <a:ext cx="354586" cy="354586"/>
            <a:chOff x="-32927950" y="3227275"/>
            <a:chExt cx="292225" cy="292225"/>
          </a:xfrm>
        </p:grpSpPr>
        <p:sp>
          <p:nvSpPr>
            <p:cNvPr id="6851" name="Google Shape;6851;p6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5"/>
          <p:cNvGrpSpPr/>
          <p:nvPr/>
        </p:nvGrpSpPr>
        <p:grpSpPr>
          <a:xfrm>
            <a:off x="826596" y="3201213"/>
            <a:ext cx="355557" cy="353645"/>
            <a:chOff x="-32927950" y="3586425"/>
            <a:chExt cx="293025" cy="291450"/>
          </a:xfrm>
        </p:grpSpPr>
        <p:sp>
          <p:nvSpPr>
            <p:cNvPr id="6857" name="Google Shape;6857;p6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5"/>
          <p:cNvGrpSpPr/>
          <p:nvPr/>
        </p:nvGrpSpPr>
        <p:grpSpPr>
          <a:xfrm>
            <a:off x="827081" y="3665198"/>
            <a:ext cx="354586" cy="355557"/>
            <a:chOff x="-32927950" y="3944800"/>
            <a:chExt cx="292225" cy="293025"/>
          </a:xfrm>
        </p:grpSpPr>
        <p:sp>
          <p:nvSpPr>
            <p:cNvPr id="6863" name="Google Shape;6863;p6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5"/>
          <p:cNvGrpSpPr/>
          <p:nvPr/>
        </p:nvGrpSpPr>
        <p:grpSpPr>
          <a:xfrm>
            <a:off x="3055873" y="2730449"/>
            <a:ext cx="354586" cy="353888"/>
            <a:chOff x="-31094350" y="3194000"/>
            <a:chExt cx="292225" cy="291650"/>
          </a:xfrm>
        </p:grpSpPr>
        <p:sp>
          <p:nvSpPr>
            <p:cNvPr id="6873" name="Google Shape;6873;p6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5"/>
          <p:cNvGrpSpPr/>
          <p:nvPr/>
        </p:nvGrpSpPr>
        <p:grpSpPr>
          <a:xfrm>
            <a:off x="3056343" y="3200941"/>
            <a:ext cx="353645" cy="354191"/>
            <a:chOff x="-31093575" y="3552550"/>
            <a:chExt cx="291450" cy="291900"/>
          </a:xfrm>
        </p:grpSpPr>
        <p:sp>
          <p:nvSpPr>
            <p:cNvPr id="6882" name="Google Shape;6882;p6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5"/>
          <p:cNvGrpSpPr/>
          <p:nvPr/>
        </p:nvGrpSpPr>
        <p:grpSpPr>
          <a:xfrm>
            <a:off x="2182711" y="1380546"/>
            <a:ext cx="332593" cy="353645"/>
            <a:chOff x="-34755225" y="3202075"/>
            <a:chExt cx="274100" cy="291450"/>
          </a:xfrm>
        </p:grpSpPr>
        <p:sp>
          <p:nvSpPr>
            <p:cNvPr id="6887" name="Google Shape;6887;p6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5"/>
          <p:cNvGrpSpPr/>
          <p:nvPr/>
        </p:nvGrpSpPr>
        <p:grpSpPr>
          <a:xfrm>
            <a:off x="3056343" y="3666169"/>
            <a:ext cx="353645" cy="353615"/>
            <a:chOff x="-31093575" y="3911725"/>
            <a:chExt cx="291450" cy="291425"/>
          </a:xfrm>
        </p:grpSpPr>
        <p:sp>
          <p:nvSpPr>
            <p:cNvPr id="6895" name="Google Shape;6895;p6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5"/>
          <p:cNvGrpSpPr/>
          <p:nvPr/>
        </p:nvGrpSpPr>
        <p:grpSpPr>
          <a:xfrm>
            <a:off x="2165773" y="4123136"/>
            <a:ext cx="356497" cy="354586"/>
            <a:chOff x="-29946000" y="3183175"/>
            <a:chExt cx="293800" cy="292225"/>
          </a:xfrm>
        </p:grpSpPr>
        <p:sp>
          <p:nvSpPr>
            <p:cNvPr id="6898" name="Google Shape;6898;p6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65"/>
          <p:cNvGrpSpPr/>
          <p:nvPr/>
        </p:nvGrpSpPr>
        <p:grpSpPr>
          <a:xfrm>
            <a:off x="2610305" y="1380289"/>
            <a:ext cx="358408" cy="354161"/>
            <a:chOff x="-34408675" y="3202075"/>
            <a:chExt cx="295375" cy="291875"/>
          </a:xfrm>
        </p:grpSpPr>
        <p:sp>
          <p:nvSpPr>
            <p:cNvPr id="6905" name="Google Shape;6905;p6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5"/>
          <p:cNvGrpSpPr/>
          <p:nvPr/>
        </p:nvGrpSpPr>
        <p:grpSpPr>
          <a:xfrm>
            <a:off x="2612216" y="1820283"/>
            <a:ext cx="354586" cy="356254"/>
            <a:chOff x="-34405525" y="3558075"/>
            <a:chExt cx="292225" cy="293600"/>
          </a:xfrm>
        </p:grpSpPr>
        <p:sp>
          <p:nvSpPr>
            <p:cNvPr id="6910" name="Google Shape;6910;p6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5"/>
          <p:cNvGrpSpPr/>
          <p:nvPr/>
        </p:nvGrpSpPr>
        <p:grpSpPr>
          <a:xfrm>
            <a:off x="2611730" y="2256940"/>
            <a:ext cx="355557" cy="353615"/>
            <a:chOff x="-34406325" y="3919600"/>
            <a:chExt cx="293025" cy="291425"/>
          </a:xfrm>
        </p:grpSpPr>
        <p:sp>
          <p:nvSpPr>
            <p:cNvPr id="6914" name="Google Shape;6914;p6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5"/>
          <p:cNvGrpSpPr/>
          <p:nvPr/>
        </p:nvGrpSpPr>
        <p:grpSpPr>
          <a:xfrm>
            <a:off x="1275628" y="2736303"/>
            <a:ext cx="353645" cy="342179"/>
            <a:chOff x="-32568800" y="3232000"/>
            <a:chExt cx="291450" cy="282000"/>
          </a:xfrm>
        </p:grpSpPr>
        <p:sp>
          <p:nvSpPr>
            <p:cNvPr id="6922" name="Google Shape;6922;p6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5"/>
          <p:cNvGrpSpPr/>
          <p:nvPr/>
        </p:nvGrpSpPr>
        <p:grpSpPr>
          <a:xfrm>
            <a:off x="1275158" y="3201213"/>
            <a:ext cx="354586" cy="353645"/>
            <a:chOff x="-32569575" y="3586425"/>
            <a:chExt cx="292225" cy="291450"/>
          </a:xfrm>
        </p:grpSpPr>
        <p:sp>
          <p:nvSpPr>
            <p:cNvPr id="6925" name="Google Shape;6925;p6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5"/>
          <p:cNvGrpSpPr/>
          <p:nvPr/>
        </p:nvGrpSpPr>
        <p:grpSpPr>
          <a:xfrm>
            <a:off x="1266073" y="3665805"/>
            <a:ext cx="372756" cy="354343"/>
            <a:chOff x="-32576675" y="3944600"/>
            <a:chExt cx="307200" cy="292025"/>
          </a:xfrm>
        </p:grpSpPr>
        <p:sp>
          <p:nvSpPr>
            <p:cNvPr id="6928" name="Google Shape;6928;p6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5"/>
          <p:cNvGrpSpPr/>
          <p:nvPr/>
        </p:nvGrpSpPr>
        <p:grpSpPr>
          <a:xfrm>
            <a:off x="3511040" y="2730100"/>
            <a:ext cx="354586" cy="354586"/>
            <a:chOff x="-30735200" y="3192625"/>
            <a:chExt cx="292225" cy="292225"/>
          </a:xfrm>
        </p:grpSpPr>
        <p:sp>
          <p:nvSpPr>
            <p:cNvPr id="6931" name="Google Shape;6931;p6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5"/>
          <p:cNvGrpSpPr/>
          <p:nvPr/>
        </p:nvGrpSpPr>
        <p:grpSpPr>
          <a:xfrm>
            <a:off x="3511040" y="3201532"/>
            <a:ext cx="354586" cy="353008"/>
            <a:chOff x="-30735200" y="3552550"/>
            <a:chExt cx="292225" cy="290925"/>
          </a:xfrm>
        </p:grpSpPr>
        <p:sp>
          <p:nvSpPr>
            <p:cNvPr id="6939" name="Google Shape;6939;p6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5"/>
          <p:cNvGrpSpPr/>
          <p:nvPr/>
        </p:nvGrpSpPr>
        <p:grpSpPr>
          <a:xfrm>
            <a:off x="3511040" y="3666154"/>
            <a:ext cx="354586" cy="353645"/>
            <a:chOff x="-30735200" y="3910925"/>
            <a:chExt cx="292225" cy="291450"/>
          </a:xfrm>
        </p:grpSpPr>
        <p:sp>
          <p:nvSpPr>
            <p:cNvPr id="6942" name="Google Shape;6942;p6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6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65"/>
          <p:cNvGrpSpPr/>
          <p:nvPr/>
        </p:nvGrpSpPr>
        <p:grpSpPr>
          <a:xfrm>
            <a:off x="4864547" y="1375808"/>
            <a:ext cx="358971" cy="359224"/>
            <a:chOff x="-57956275" y="3197925"/>
            <a:chExt cx="319000" cy="319225"/>
          </a:xfrm>
        </p:grpSpPr>
        <p:sp>
          <p:nvSpPr>
            <p:cNvPr id="6946" name="Google Shape;6946;p6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5"/>
          <p:cNvGrpSpPr/>
          <p:nvPr/>
        </p:nvGrpSpPr>
        <p:grpSpPr>
          <a:xfrm>
            <a:off x="4886701" y="1832234"/>
            <a:ext cx="314662" cy="358971"/>
            <a:chOff x="-57940525" y="3590375"/>
            <a:chExt cx="279625" cy="319000"/>
          </a:xfrm>
        </p:grpSpPr>
        <p:sp>
          <p:nvSpPr>
            <p:cNvPr id="6954" name="Google Shape;6954;p6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5"/>
          <p:cNvGrpSpPr/>
          <p:nvPr/>
        </p:nvGrpSpPr>
        <p:grpSpPr>
          <a:xfrm>
            <a:off x="4857582" y="2273605"/>
            <a:ext cx="358099" cy="358999"/>
            <a:chOff x="-57959425" y="3982600"/>
            <a:chExt cx="318225" cy="319025"/>
          </a:xfrm>
        </p:grpSpPr>
        <p:sp>
          <p:nvSpPr>
            <p:cNvPr id="6960" name="Google Shape;6960;p6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5"/>
          <p:cNvGrpSpPr/>
          <p:nvPr/>
        </p:nvGrpSpPr>
        <p:grpSpPr>
          <a:xfrm>
            <a:off x="7057749" y="1376934"/>
            <a:ext cx="357226" cy="357226"/>
            <a:chOff x="-55987225" y="3198925"/>
            <a:chExt cx="317450" cy="317450"/>
          </a:xfrm>
        </p:grpSpPr>
        <p:sp>
          <p:nvSpPr>
            <p:cNvPr id="6965" name="Google Shape;6965;p6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65"/>
          <p:cNvGrpSpPr/>
          <p:nvPr/>
        </p:nvGrpSpPr>
        <p:grpSpPr>
          <a:xfrm>
            <a:off x="7057749" y="1832965"/>
            <a:ext cx="357226" cy="357367"/>
            <a:chOff x="-55987225" y="3591025"/>
            <a:chExt cx="317450" cy="317575"/>
          </a:xfrm>
        </p:grpSpPr>
        <p:sp>
          <p:nvSpPr>
            <p:cNvPr id="6970" name="Google Shape;6970;p6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5"/>
          <p:cNvGrpSpPr/>
          <p:nvPr/>
        </p:nvGrpSpPr>
        <p:grpSpPr>
          <a:xfrm>
            <a:off x="7071665" y="2273605"/>
            <a:ext cx="358999" cy="358999"/>
            <a:chOff x="-55988800" y="3982600"/>
            <a:chExt cx="319025" cy="319025"/>
          </a:xfrm>
        </p:grpSpPr>
        <p:sp>
          <p:nvSpPr>
            <p:cNvPr id="6976" name="Google Shape;6976;p6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5"/>
          <p:cNvGrpSpPr/>
          <p:nvPr/>
        </p:nvGrpSpPr>
        <p:grpSpPr>
          <a:xfrm>
            <a:off x="5730184" y="2731562"/>
            <a:ext cx="356326" cy="358971"/>
            <a:chOff x="-54026025" y="3192625"/>
            <a:chExt cx="316650" cy="319000"/>
          </a:xfrm>
        </p:grpSpPr>
        <p:sp>
          <p:nvSpPr>
            <p:cNvPr id="6982" name="Google Shape;6982;p6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5"/>
          <p:cNvGrpSpPr/>
          <p:nvPr/>
        </p:nvGrpSpPr>
        <p:grpSpPr>
          <a:xfrm>
            <a:off x="5750130" y="3202536"/>
            <a:ext cx="316434" cy="358099"/>
            <a:chOff x="-54007925" y="3584850"/>
            <a:chExt cx="281200" cy="318225"/>
          </a:xfrm>
        </p:grpSpPr>
        <p:sp>
          <p:nvSpPr>
            <p:cNvPr id="6991" name="Google Shape;6991;p6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5"/>
          <p:cNvGrpSpPr/>
          <p:nvPr/>
        </p:nvGrpSpPr>
        <p:grpSpPr>
          <a:xfrm>
            <a:off x="5750130" y="3664421"/>
            <a:ext cx="316434" cy="358914"/>
            <a:chOff x="-54007925" y="3975575"/>
            <a:chExt cx="281200" cy="318950"/>
          </a:xfrm>
        </p:grpSpPr>
        <p:sp>
          <p:nvSpPr>
            <p:cNvPr id="6998" name="Google Shape;6998;p6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5"/>
          <p:cNvGrpSpPr/>
          <p:nvPr/>
        </p:nvGrpSpPr>
        <p:grpSpPr>
          <a:xfrm>
            <a:off x="7984996" y="2748891"/>
            <a:ext cx="274770" cy="358492"/>
            <a:chOff x="-52005775" y="3208025"/>
            <a:chExt cx="244175" cy="318575"/>
          </a:xfrm>
        </p:grpSpPr>
        <p:sp>
          <p:nvSpPr>
            <p:cNvPr id="7003" name="Google Shape;7003;p6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65"/>
          <p:cNvGrpSpPr/>
          <p:nvPr/>
        </p:nvGrpSpPr>
        <p:grpSpPr>
          <a:xfrm>
            <a:off x="5291462" y="1376934"/>
            <a:ext cx="358099" cy="358099"/>
            <a:chOff x="-57568775" y="3198925"/>
            <a:chExt cx="318225" cy="318225"/>
          </a:xfrm>
        </p:grpSpPr>
        <p:sp>
          <p:nvSpPr>
            <p:cNvPr id="7015" name="Google Shape;7015;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65"/>
          <p:cNvGrpSpPr/>
          <p:nvPr/>
        </p:nvGrpSpPr>
        <p:grpSpPr>
          <a:xfrm>
            <a:off x="5313181" y="1832234"/>
            <a:ext cx="314662" cy="358099"/>
            <a:chOff x="-57549075" y="3590375"/>
            <a:chExt cx="279625" cy="318225"/>
          </a:xfrm>
        </p:grpSpPr>
        <p:sp>
          <p:nvSpPr>
            <p:cNvPr id="7022" name="Google Shape;7022;p6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5"/>
          <p:cNvGrpSpPr/>
          <p:nvPr/>
        </p:nvGrpSpPr>
        <p:grpSpPr>
          <a:xfrm>
            <a:off x="5305378" y="2273605"/>
            <a:ext cx="359871" cy="359871"/>
            <a:chOff x="-57570350" y="3982600"/>
            <a:chExt cx="319800" cy="319800"/>
          </a:xfrm>
        </p:grpSpPr>
        <p:sp>
          <p:nvSpPr>
            <p:cNvPr id="7027" name="Google Shape;7027;p6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65"/>
          <p:cNvGrpSpPr/>
          <p:nvPr/>
        </p:nvGrpSpPr>
        <p:grpSpPr>
          <a:xfrm>
            <a:off x="7520416" y="1376033"/>
            <a:ext cx="314662" cy="358999"/>
            <a:chOff x="-55576850" y="3198125"/>
            <a:chExt cx="279625" cy="319025"/>
          </a:xfrm>
        </p:grpSpPr>
        <p:sp>
          <p:nvSpPr>
            <p:cNvPr id="7032" name="Google Shape;7032;p6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65"/>
          <p:cNvGrpSpPr/>
          <p:nvPr/>
        </p:nvGrpSpPr>
        <p:grpSpPr>
          <a:xfrm>
            <a:off x="7497812" y="1832009"/>
            <a:ext cx="359871" cy="358324"/>
            <a:chOff x="-55596550" y="3590175"/>
            <a:chExt cx="319800" cy="318425"/>
          </a:xfrm>
        </p:grpSpPr>
        <p:sp>
          <p:nvSpPr>
            <p:cNvPr id="7037" name="Google Shape;7037;p6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5"/>
          <p:cNvGrpSpPr/>
          <p:nvPr/>
        </p:nvGrpSpPr>
        <p:grpSpPr>
          <a:xfrm>
            <a:off x="7513049" y="2273351"/>
            <a:ext cx="358999" cy="359252"/>
            <a:chOff x="-55595775" y="3982375"/>
            <a:chExt cx="319025" cy="319250"/>
          </a:xfrm>
        </p:grpSpPr>
        <p:sp>
          <p:nvSpPr>
            <p:cNvPr id="7042" name="Google Shape;7042;p6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65"/>
          <p:cNvGrpSpPr/>
          <p:nvPr/>
        </p:nvGrpSpPr>
        <p:grpSpPr>
          <a:xfrm>
            <a:off x="6170232" y="2731562"/>
            <a:ext cx="358999" cy="358099"/>
            <a:chOff x="-53635375" y="3192625"/>
            <a:chExt cx="319025" cy="318225"/>
          </a:xfrm>
        </p:grpSpPr>
        <p:sp>
          <p:nvSpPr>
            <p:cNvPr id="7049" name="Google Shape;7049;p6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65"/>
          <p:cNvGrpSpPr/>
          <p:nvPr/>
        </p:nvGrpSpPr>
        <p:grpSpPr>
          <a:xfrm>
            <a:off x="6192401" y="3202536"/>
            <a:ext cx="314662" cy="358999"/>
            <a:chOff x="-53615675" y="3584850"/>
            <a:chExt cx="279625" cy="319025"/>
          </a:xfrm>
        </p:grpSpPr>
        <p:sp>
          <p:nvSpPr>
            <p:cNvPr id="7053" name="Google Shape;7053;p6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5"/>
          <p:cNvGrpSpPr/>
          <p:nvPr/>
        </p:nvGrpSpPr>
        <p:grpSpPr>
          <a:xfrm>
            <a:off x="6170246" y="3665461"/>
            <a:ext cx="358971" cy="357874"/>
            <a:chOff x="-53634575" y="3976500"/>
            <a:chExt cx="319000" cy="318025"/>
          </a:xfrm>
        </p:grpSpPr>
        <p:sp>
          <p:nvSpPr>
            <p:cNvPr id="7057" name="Google Shape;7057;p6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65"/>
          <p:cNvGrpSpPr/>
          <p:nvPr/>
        </p:nvGrpSpPr>
        <p:grpSpPr>
          <a:xfrm>
            <a:off x="7965050" y="3208415"/>
            <a:ext cx="314662" cy="358436"/>
            <a:chOff x="-52023900" y="3590075"/>
            <a:chExt cx="279625" cy="318525"/>
          </a:xfrm>
        </p:grpSpPr>
        <p:sp>
          <p:nvSpPr>
            <p:cNvPr id="7066" name="Google Shape;7066;p6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5"/>
          <p:cNvGrpSpPr/>
          <p:nvPr/>
        </p:nvGrpSpPr>
        <p:grpSpPr>
          <a:xfrm>
            <a:off x="5728292" y="1376934"/>
            <a:ext cx="358971" cy="358971"/>
            <a:chOff x="-57173375" y="3198925"/>
            <a:chExt cx="319000" cy="319000"/>
          </a:xfrm>
        </p:grpSpPr>
        <p:sp>
          <p:nvSpPr>
            <p:cNvPr id="7074" name="Google Shape;7074;p6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5"/>
          <p:cNvGrpSpPr/>
          <p:nvPr/>
        </p:nvGrpSpPr>
        <p:grpSpPr>
          <a:xfrm>
            <a:off x="5729178" y="1854374"/>
            <a:ext cx="357198" cy="314690"/>
            <a:chOff x="-57176525" y="3610050"/>
            <a:chExt cx="317425" cy="279650"/>
          </a:xfrm>
        </p:grpSpPr>
        <p:sp>
          <p:nvSpPr>
            <p:cNvPr id="7079" name="Google Shape;7079;p6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5"/>
          <p:cNvGrpSpPr/>
          <p:nvPr/>
        </p:nvGrpSpPr>
        <p:grpSpPr>
          <a:xfrm>
            <a:off x="7939633" y="1376934"/>
            <a:ext cx="358099" cy="356326"/>
            <a:chOff x="-55202750" y="3198925"/>
            <a:chExt cx="318225" cy="316650"/>
          </a:xfrm>
        </p:grpSpPr>
        <p:sp>
          <p:nvSpPr>
            <p:cNvPr id="7085" name="Google Shape;7085;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5"/>
          <p:cNvGrpSpPr/>
          <p:nvPr/>
        </p:nvGrpSpPr>
        <p:grpSpPr>
          <a:xfrm>
            <a:off x="7950267" y="1832234"/>
            <a:ext cx="336830" cy="358099"/>
            <a:chOff x="-55194875" y="3590375"/>
            <a:chExt cx="299325" cy="318225"/>
          </a:xfrm>
        </p:grpSpPr>
        <p:sp>
          <p:nvSpPr>
            <p:cNvPr id="7088" name="Google Shape;7088;p6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5"/>
          <p:cNvGrpSpPr/>
          <p:nvPr/>
        </p:nvGrpSpPr>
        <p:grpSpPr>
          <a:xfrm>
            <a:off x="7954884" y="2274505"/>
            <a:ext cx="357198" cy="357198"/>
            <a:chOff x="-55203525" y="3983400"/>
            <a:chExt cx="317425" cy="317425"/>
          </a:xfrm>
        </p:grpSpPr>
        <p:sp>
          <p:nvSpPr>
            <p:cNvPr id="7094" name="Google Shape;7094;p6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5"/>
          <p:cNvGrpSpPr/>
          <p:nvPr/>
        </p:nvGrpSpPr>
        <p:grpSpPr>
          <a:xfrm>
            <a:off x="6621365" y="2731562"/>
            <a:ext cx="335930" cy="358971"/>
            <a:chOff x="-53232900" y="3192625"/>
            <a:chExt cx="298525" cy="319000"/>
          </a:xfrm>
        </p:grpSpPr>
        <p:sp>
          <p:nvSpPr>
            <p:cNvPr id="7098" name="Google Shape;7098;p6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5"/>
          <p:cNvGrpSpPr/>
          <p:nvPr/>
        </p:nvGrpSpPr>
        <p:grpSpPr>
          <a:xfrm>
            <a:off x="6610731" y="3202536"/>
            <a:ext cx="357198" cy="356326"/>
            <a:chOff x="-53242350" y="3584850"/>
            <a:chExt cx="317425" cy="316650"/>
          </a:xfrm>
        </p:grpSpPr>
        <p:sp>
          <p:nvSpPr>
            <p:cNvPr id="7107" name="Google Shape;7107;p6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65"/>
          <p:cNvGrpSpPr/>
          <p:nvPr/>
        </p:nvGrpSpPr>
        <p:grpSpPr>
          <a:xfrm>
            <a:off x="6631999" y="3665236"/>
            <a:ext cx="314662" cy="358999"/>
            <a:chOff x="-53224225" y="3976300"/>
            <a:chExt cx="279625" cy="319025"/>
          </a:xfrm>
        </p:grpSpPr>
        <p:sp>
          <p:nvSpPr>
            <p:cNvPr id="7113" name="Google Shape;7113;p6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5"/>
          <p:cNvGrpSpPr/>
          <p:nvPr/>
        </p:nvGrpSpPr>
        <p:grpSpPr>
          <a:xfrm>
            <a:off x="7942896" y="3672917"/>
            <a:ext cx="358971" cy="358408"/>
            <a:chOff x="-52043575" y="3983125"/>
            <a:chExt cx="319000" cy="318500"/>
          </a:xfrm>
        </p:grpSpPr>
        <p:sp>
          <p:nvSpPr>
            <p:cNvPr id="7121" name="Google Shape;7121;p6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5"/>
          <p:cNvGrpSpPr/>
          <p:nvPr/>
        </p:nvGrpSpPr>
        <p:grpSpPr>
          <a:xfrm>
            <a:off x="6196836" y="1376934"/>
            <a:ext cx="314662" cy="358971"/>
            <a:chOff x="-56766175" y="3198925"/>
            <a:chExt cx="279625" cy="319000"/>
          </a:xfrm>
        </p:grpSpPr>
        <p:sp>
          <p:nvSpPr>
            <p:cNvPr id="7131" name="Google Shape;7131;p6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5"/>
          <p:cNvGrpSpPr/>
          <p:nvPr/>
        </p:nvGrpSpPr>
        <p:grpSpPr>
          <a:xfrm>
            <a:off x="6195950" y="1832234"/>
            <a:ext cx="316434" cy="358099"/>
            <a:chOff x="-56766175" y="3590375"/>
            <a:chExt cx="281200" cy="318225"/>
          </a:xfrm>
        </p:grpSpPr>
        <p:sp>
          <p:nvSpPr>
            <p:cNvPr id="7139" name="Google Shape;7139;p6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5"/>
          <p:cNvGrpSpPr/>
          <p:nvPr/>
        </p:nvGrpSpPr>
        <p:grpSpPr>
          <a:xfrm>
            <a:off x="6232906" y="2273605"/>
            <a:ext cx="272126" cy="358099"/>
            <a:chOff x="-56747275" y="3982600"/>
            <a:chExt cx="241825" cy="318225"/>
          </a:xfrm>
        </p:grpSpPr>
        <p:sp>
          <p:nvSpPr>
            <p:cNvPr id="7144" name="Google Shape;7144;p6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5"/>
          <p:cNvGrpSpPr/>
          <p:nvPr/>
        </p:nvGrpSpPr>
        <p:grpSpPr>
          <a:xfrm>
            <a:off x="4840657" y="3215842"/>
            <a:ext cx="358999" cy="342991"/>
            <a:chOff x="-54812875" y="3596675"/>
            <a:chExt cx="319025" cy="304800"/>
          </a:xfrm>
        </p:grpSpPr>
        <p:sp>
          <p:nvSpPr>
            <p:cNvPr id="7152" name="Google Shape;7152;p6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9" name="Google Shape;7159;p6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1" name="Google Shape;7161;p65"/>
          <p:cNvGrpSpPr/>
          <p:nvPr/>
        </p:nvGrpSpPr>
        <p:grpSpPr>
          <a:xfrm>
            <a:off x="4862826" y="3672326"/>
            <a:ext cx="314662" cy="358099"/>
            <a:chOff x="-54793175" y="3982600"/>
            <a:chExt cx="279625" cy="318225"/>
          </a:xfrm>
        </p:grpSpPr>
        <p:sp>
          <p:nvSpPr>
            <p:cNvPr id="7162" name="Google Shape;7162;p6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5"/>
          <p:cNvGrpSpPr/>
          <p:nvPr/>
        </p:nvGrpSpPr>
        <p:grpSpPr>
          <a:xfrm>
            <a:off x="7074284" y="2731562"/>
            <a:ext cx="314662" cy="358099"/>
            <a:chOff x="-52832000" y="3192625"/>
            <a:chExt cx="279625" cy="318225"/>
          </a:xfrm>
        </p:grpSpPr>
        <p:sp>
          <p:nvSpPr>
            <p:cNvPr id="7170" name="Google Shape;7170;p6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65"/>
          <p:cNvGrpSpPr/>
          <p:nvPr/>
        </p:nvGrpSpPr>
        <p:grpSpPr>
          <a:xfrm>
            <a:off x="5760817" y="2272929"/>
            <a:ext cx="323524" cy="358774"/>
            <a:chOff x="-57162350" y="3982000"/>
            <a:chExt cx="287500" cy="318825"/>
          </a:xfrm>
        </p:grpSpPr>
        <p:sp>
          <p:nvSpPr>
            <p:cNvPr id="7179" name="Google Shape;7179;p6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65"/>
          <p:cNvGrpSpPr/>
          <p:nvPr/>
        </p:nvGrpSpPr>
        <p:grpSpPr>
          <a:xfrm>
            <a:off x="7052130" y="3203436"/>
            <a:ext cx="358971" cy="357198"/>
            <a:chOff x="-52851675" y="3585650"/>
            <a:chExt cx="319000" cy="317425"/>
          </a:xfrm>
        </p:grpSpPr>
        <p:sp>
          <p:nvSpPr>
            <p:cNvPr id="7188" name="Google Shape;7188;p6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5"/>
          <p:cNvGrpSpPr/>
          <p:nvPr/>
        </p:nvGrpSpPr>
        <p:grpSpPr>
          <a:xfrm>
            <a:off x="7074284" y="3665236"/>
            <a:ext cx="314662" cy="358999"/>
            <a:chOff x="-52832000" y="3976300"/>
            <a:chExt cx="279625" cy="319025"/>
          </a:xfrm>
        </p:grpSpPr>
        <p:sp>
          <p:nvSpPr>
            <p:cNvPr id="7195" name="Google Shape;7195;p6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5"/>
          <p:cNvGrpSpPr/>
          <p:nvPr/>
        </p:nvGrpSpPr>
        <p:grpSpPr>
          <a:xfrm>
            <a:off x="6191490" y="4119884"/>
            <a:ext cx="316434" cy="358099"/>
            <a:chOff x="-51633225" y="3198925"/>
            <a:chExt cx="281200" cy="318225"/>
          </a:xfrm>
        </p:grpSpPr>
        <p:sp>
          <p:nvSpPr>
            <p:cNvPr id="7201" name="Google Shape;7201;p6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5"/>
          <p:cNvGrpSpPr/>
          <p:nvPr/>
        </p:nvGrpSpPr>
        <p:grpSpPr>
          <a:xfrm>
            <a:off x="6610314" y="1377806"/>
            <a:ext cx="365188" cy="357226"/>
            <a:chOff x="-56396775" y="3199700"/>
            <a:chExt cx="324525" cy="317450"/>
          </a:xfrm>
        </p:grpSpPr>
        <p:sp>
          <p:nvSpPr>
            <p:cNvPr id="7209" name="Google Shape;7209;p6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65"/>
          <p:cNvGrpSpPr/>
          <p:nvPr/>
        </p:nvGrpSpPr>
        <p:grpSpPr>
          <a:xfrm>
            <a:off x="6613408" y="1843740"/>
            <a:ext cx="358999" cy="335958"/>
            <a:chOff x="-56394425" y="3600600"/>
            <a:chExt cx="319025" cy="298550"/>
          </a:xfrm>
        </p:grpSpPr>
        <p:sp>
          <p:nvSpPr>
            <p:cNvPr id="7216" name="Google Shape;7216;p6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5"/>
          <p:cNvGrpSpPr/>
          <p:nvPr/>
        </p:nvGrpSpPr>
        <p:grpSpPr>
          <a:xfrm>
            <a:off x="6644175" y="2274505"/>
            <a:ext cx="327068" cy="357198"/>
            <a:chOff x="-56379450" y="3983400"/>
            <a:chExt cx="290650" cy="317425"/>
          </a:xfrm>
        </p:grpSpPr>
        <p:sp>
          <p:nvSpPr>
            <p:cNvPr id="7220" name="Google Shape;7220;p6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5"/>
          <p:cNvGrpSpPr/>
          <p:nvPr/>
        </p:nvGrpSpPr>
        <p:grpSpPr>
          <a:xfrm>
            <a:off x="5307879" y="2738651"/>
            <a:ext cx="316434" cy="358971"/>
            <a:chOff x="-54401725" y="3198925"/>
            <a:chExt cx="281200" cy="319000"/>
          </a:xfrm>
        </p:grpSpPr>
        <p:sp>
          <p:nvSpPr>
            <p:cNvPr id="7229" name="Google Shape;7229;p6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5"/>
          <p:cNvGrpSpPr/>
          <p:nvPr/>
        </p:nvGrpSpPr>
        <p:grpSpPr>
          <a:xfrm>
            <a:off x="5308766" y="3208753"/>
            <a:ext cx="314662" cy="358099"/>
            <a:chOff x="-54401725" y="3590375"/>
            <a:chExt cx="279625" cy="318225"/>
          </a:xfrm>
        </p:grpSpPr>
        <p:sp>
          <p:nvSpPr>
            <p:cNvPr id="7241" name="Google Shape;7241;p6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5"/>
          <p:cNvGrpSpPr/>
          <p:nvPr/>
        </p:nvGrpSpPr>
        <p:grpSpPr>
          <a:xfrm>
            <a:off x="5306557" y="3672326"/>
            <a:ext cx="319079" cy="358099"/>
            <a:chOff x="-54403300" y="3982600"/>
            <a:chExt cx="283550" cy="318225"/>
          </a:xfrm>
        </p:grpSpPr>
        <p:sp>
          <p:nvSpPr>
            <p:cNvPr id="7248" name="Google Shape;7248;p6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5"/>
          <p:cNvGrpSpPr/>
          <p:nvPr/>
        </p:nvGrpSpPr>
        <p:grpSpPr>
          <a:xfrm>
            <a:off x="7493951" y="2733559"/>
            <a:ext cx="356298" cy="356973"/>
            <a:chOff x="-52458650" y="3194400"/>
            <a:chExt cx="316625" cy="317225"/>
          </a:xfrm>
        </p:grpSpPr>
        <p:sp>
          <p:nvSpPr>
            <p:cNvPr id="7254" name="Google Shape;7254;p6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5"/>
          <p:cNvGrpSpPr/>
          <p:nvPr/>
        </p:nvGrpSpPr>
        <p:grpSpPr>
          <a:xfrm>
            <a:off x="4862826" y="2738651"/>
            <a:ext cx="314662" cy="358971"/>
            <a:chOff x="-54793175" y="3198925"/>
            <a:chExt cx="279625" cy="319000"/>
          </a:xfrm>
        </p:grpSpPr>
        <p:sp>
          <p:nvSpPr>
            <p:cNvPr id="7263" name="Google Shape;7263;p6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5"/>
          <p:cNvGrpSpPr/>
          <p:nvPr/>
        </p:nvGrpSpPr>
        <p:grpSpPr>
          <a:xfrm>
            <a:off x="7503249" y="3202536"/>
            <a:ext cx="337703" cy="357845"/>
            <a:chOff x="-52450000" y="3584850"/>
            <a:chExt cx="300100" cy="318000"/>
          </a:xfrm>
        </p:grpSpPr>
        <p:sp>
          <p:nvSpPr>
            <p:cNvPr id="7271" name="Google Shape;7271;p6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5"/>
          <p:cNvGrpSpPr/>
          <p:nvPr/>
        </p:nvGrpSpPr>
        <p:grpSpPr>
          <a:xfrm>
            <a:off x="7514769" y="3667009"/>
            <a:ext cx="314662" cy="357226"/>
            <a:chOff x="-52440550" y="3977875"/>
            <a:chExt cx="279625" cy="317450"/>
          </a:xfrm>
        </p:grpSpPr>
        <p:sp>
          <p:nvSpPr>
            <p:cNvPr id="7279" name="Google Shape;7279;p6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5"/>
          <p:cNvGrpSpPr/>
          <p:nvPr/>
        </p:nvGrpSpPr>
        <p:grpSpPr>
          <a:xfrm>
            <a:off x="6626703" y="4123215"/>
            <a:ext cx="314662" cy="358999"/>
            <a:chOff x="-51623775" y="3584850"/>
            <a:chExt cx="279625" cy="319025"/>
          </a:xfrm>
        </p:grpSpPr>
        <p:sp>
          <p:nvSpPr>
            <p:cNvPr id="7288" name="Google Shape;7288;p6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6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98" name="Google Shape;7298;p6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2"/>
        <p:cNvGrpSpPr/>
        <p:nvPr/>
      </p:nvGrpSpPr>
      <p:grpSpPr>
        <a:xfrm>
          <a:off x="0" y="0"/>
          <a:ext cx="0" cy="0"/>
          <a:chOff x="0" y="0"/>
          <a:chExt cx="0" cy="0"/>
        </a:xfrm>
      </p:grpSpPr>
      <p:grpSp>
        <p:nvGrpSpPr>
          <p:cNvPr id="7303" name="Google Shape;7303;p66"/>
          <p:cNvGrpSpPr/>
          <p:nvPr/>
        </p:nvGrpSpPr>
        <p:grpSpPr>
          <a:xfrm>
            <a:off x="866775" y="1386849"/>
            <a:ext cx="276003" cy="357300"/>
            <a:chOff x="-50469125" y="3183175"/>
            <a:chExt cx="233150" cy="301825"/>
          </a:xfrm>
        </p:grpSpPr>
        <p:sp>
          <p:nvSpPr>
            <p:cNvPr id="7304" name="Google Shape;7304;p6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66"/>
          <p:cNvGrpSpPr/>
          <p:nvPr/>
        </p:nvGrpSpPr>
        <p:grpSpPr>
          <a:xfrm>
            <a:off x="826674" y="1822251"/>
            <a:ext cx="356205" cy="355288"/>
            <a:chOff x="-50504575" y="3550975"/>
            <a:chExt cx="300900" cy="300125"/>
          </a:xfrm>
        </p:grpSpPr>
        <p:sp>
          <p:nvSpPr>
            <p:cNvPr id="7308" name="Google Shape;7308;p6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6"/>
          <p:cNvGrpSpPr/>
          <p:nvPr/>
        </p:nvGrpSpPr>
        <p:grpSpPr>
          <a:xfrm>
            <a:off x="826674" y="2260493"/>
            <a:ext cx="356205" cy="354341"/>
            <a:chOff x="-50503000" y="3921175"/>
            <a:chExt cx="300900" cy="299325"/>
          </a:xfrm>
        </p:grpSpPr>
        <p:sp>
          <p:nvSpPr>
            <p:cNvPr id="7313" name="Google Shape;7313;p6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6"/>
          <p:cNvGrpSpPr/>
          <p:nvPr/>
        </p:nvGrpSpPr>
        <p:grpSpPr>
          <a:xfrm>
            <a:off x="3030727" y="1406411"/>
            <a:ext cx="355258" cy="356205"/>
            <a:chOff x="-48630025" y="3199700"/>
            <a:chExt cx="300100" cy="300900"/>
          </a:xfrm>
        </p:grpSpPr>
        <p:sp>
          <p:nvSpPr>
            <p:cNvPr id="7319" name="Google Shape;7319;p6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6"/>
          <p:cNvGrpSpPr/>
          <p:nvPr/>
        </p:nvGrpSpPr>
        <p:grpSpPr>
          <a:xfrm>
            <a:off x="3030727" y="1843707"/>
            <a:ext cx="355258" cy="355258"/>
            <a:chOff x="-48630025" y="3569100"/>
            <a:chExt cx="300100" cy="300100"/>
          </a:xfrm>
        </p:grpSpPr>
        <p:sp>
          <p:nvSpPr>
            <p:cNvPr id="7323" name="Google Shape;7323;p6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6"/>
          <p:cNvGrpSpPr/>
          <p:nvPr/>
        </p:nvGrpSpPr>
        <p:grpSpPr>
          <a:xfrm>
            <a:off x="3031201" y="2281003"/>
            <a:ext cx="354311" cy="353394"/>
            <a:chOff x="-48629225" y="3938500"/>
            <a:chExt cx="299300" cy="298525"/>
          </a:xfrm>
        </p:grpSpPr>
        <p:sp>
          <p:nvSpPr>
            <p:cNvPr id="7334" name="Google Shape;7334;p6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6"/>
          <p:cNvGrpSpPr/>
          <p:nvPr/>
        </p:nvGrpSpPr>
        <p:grpSpPr>
          <a:xfrm>
            <a:off x="1766604" y="2752344"/>
            <a:ext cx="311458" cy="354341"/>
            <a:chOff x="-46762575" y="3200500"/>
            <a:chExt cx="263100" cy="299325"/>
          </a:xfrm>
        </p:grpSpPr>
        <p:sp>
          <p:nvSpPr>
            <p:cNvPr id="7339" name="Google Shape;7339;p6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6"/>
          <p:cNvGrpSpPr/>
          <p:nvPr/>
        </p:nvGrpSpPr>
        <p:grpSpPr>
          <a:xfrm>
            <a:off x="1744689" y="3211066"/>
            <a:ext cx="355288" cy="312375"/>
            <a:chOff x="-46779900" y="3588000"/>
            <a:chExt cx="300125" cy="263875"/>
          </a:xfrm>
        </p:grpSpPr>
        <p:sp>
          <p:nvSpPr>
            <p:cNvPr id="7345" name="Google Shape;7345;p6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6"/>
          <p:cNvGrpSpPr/>
          <p:nvPr/>
        </p:nvGrpSpPr>
        <p:grpSpPr>
          <a:xfrm>
            <a:off x="1745162" y="3625988"/>
            <a:ext cx="354341" cy="353394"/>
            <a:chOff x="-46779100" y="3938500"/>
            <a:chExt cx="299325" cy="298525"/>
          </a:xfrm>
        </p:grpSpPr>
        <p:sp>
          <p:nvSpPr>
            <p:cNvPr id="7350" name="Google Shape;7350;p6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6"/>
          <p:cNvGrpSpPr/>
          <p:nvPr/>
        </p:nvGrpSpPr>
        <p:grpSpPr>
          <a:xfrm>
            <a:off x="3952900" y="2758855"/>
            <a:ext cx="355258" cy="355288"/>
            <a:chOff x="-44924250" y="3206000"/>
            <a:chExt cx="300100" cy="300125"/>
          </a:xfrm>
        </p:grpSpPr>
        <p:sp>
          <p:nvSpPr>
            <p:cNvPr id="7353" name="Google Shape;7353;p6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6"/>
          <p:cNvGrpSpPr/>
          <p:nvPr/>
        </p:nvGrpSpPr>
        <p:grpSpPr>
          <a:xfrm>
            <a:off x="1267386" y="1386849"/>
            <a:ext cx="355258" cy="355258"/>
            <a:chOff x="-50134375" y="3183175"/>
            <a:chExt cx="300100" cy="300100"/>
          </a:xfrm>
        </p:grpSpPr>
        <p:sp>
          <p:nvSpPr>
            <p:cNvPr id="7359" name="Google Shape;7359;p6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6"/>
          <p:cNvGrpSpPr/>
          <p:nvPr/>
        </p:nvGrpSpPr>
        <p:grpSpPr>
          <a:xfrm>
            <a:off x="1267386" y="1822251"/>
            <a:ext cx="355258" cy="355288"/>
            <a:chOff x="-50134375" y="3550975"/>
            <a:chExt cx="300100" cy="300125"/>
          </a:xfrm>
        </p:grpSpPr>
        <p:sp>
          <p:nvSpPr>
            <p:cNvPr id="7370" name="Google Shape;7370;p6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66"/>
          <p:cNvGrpSpPr/>
          <p:nvPr/>
        </p:nvGrpSpPr>
        <p:grpSpPr>
          <a:xfrm>
            <a:off x="1267386" y="2259783"/>
            <a:ext cx="355258" cy="355051"/>
            <a:chOff x="-50134375" y="3920575"/>
            <a:chExt cx="300100" cy="299925"/>
          </a:xfrm>
        </p:grpSpPr>
        <p:sp>
          <p:nvSpPr>
            <p:cNvPr id="7373" name="Google Shape;7373;p6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66"/>
          <p:cNvGrpSpPr/>
          <p:nvPr/>
        </p:nvGrpSpPr>
        <p:grpSpPr>
          <a:xfrm>
            <a:off x="3478110" y="1407358"/>
            <a:ext cx="357123" cy="355258"/>
            <a:chOff x="-48262200" y="3200500"/>
            <a:chExt cx="301675" cy="300100"/>
          </a:xfrm>
        </p:grpSpPr>
        <p:sp>
          <p:nvSpPr>
            <p:cNvPr id="7377" name="Google Shape;7377;p6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6"/>
          <p:cNvGrpSpPr/>
          <p:nvPr/>
        </p:nvGrpSpPr>
        <p:grpSpPr>
          <a:xfrm>
            <a:off x="3507483" y="1844447"/>
            <a:ext cx="298377" cy="354519"/>
            <a:chOff x="-48233050" y="3569725"/>
            <a:chExt cx="252050" cy="299475"/>
          </a:xfrm>
        </p:grpSpPr>
        <p:sp>
          <p:nvSpPr>
            <p:cNvPr id="7387" name="Google Shape;7387;p6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6"/>
          <p:cNvGrpSpPr/>
          <p:nvPr/>
        </p:nvGrpSpPr>
        <p:grpSpPr>
          <a:xfrm>
            <a:off x="3531248" y="2278191"/>
            <a:ext cx="250847" cy="358070"/>
            <a:chOff x="-48216525" y="3936125"/>
            <a:chExt cx="211900" cy="302475"/>
          </a:xfrm>
        </p:grpSpPr>
        <p:sp>
          <p:nvSpPr>
            <p:cNvPr id="7391" name="Google Shape;7391;p6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66"/>
          <p:cNvGrpSpPr/>
          <p:nvPr/>
        </p:nvGrpSpPr>
        <p:grpSpPr>
          <a:xfrm>
            <a:off x="2186966" y="2753261"/>
            <a:ext cx="355258" cy="355288"/>
            <a:chOff x="-46410500" y="3201275"/>
            <a:chExt cx="300100" cy="300125"/>
          </a:xfrm>
        </p:grpSpPr>
        <p:sp>
          <p:nvSpPr>
            <p:cNvPr id="7396" name="Google Shape;7396;p6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6"/>
          <p:cNvGrpSpPr/>
          <p:nvPr/>
        </p:nvGrpSpPr>
        <p:grpSpPr>
          <a:xfrm>
            <a:off x="2186966" y="3188692"/>
            <a:ext cx="355258" cy="356205"/>
            <a:chOff x="-46409700" y="3569100"/>
            <a:chExt cx="300100" cy="300900"/>
          </a:xfrm>
        </p:grpSpPr>
        <p:sp>
          <p:nvSpPr>
            <p:cNvPr id="7402" name="Google Shape;7402;p6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66"/>
          <p:cNvGrpSpPr/>
          <p:nvPr/>
        </p:nvGrpSpPr>
        <p:grpSpPr>
          <a:xfrm>
            <a:off x="2174847" y="3624124"/>
            <a:ext cx="379497" cy="358070"/>
            <a:chOff x="-46422300" y="3936925"/>
            <a:chExt cx="320575" cy="302475"/>
          </a:xfrm>
        </p:grpSpPr>
        <p:sp>
          <p:nvSpPr>
            <p:cNvPr id="7408" name="Google Shape;7408;p6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6"/>
          <p:cNvGrpSpPr/>
          <p:nvPr/>
        </p:nvGrpSpPr>
        <p:grpSpPr>
          <a:xfrm>
            <a:off x="3952426" y="3178452"/>
            <a:ext cx="356205" cy="355258"/>
            <a:chOff x="-44914800" y="3560450"/>
            <a:chExt cx="300900" cy="300100"/>
          </a:xfrm>
        </p:grpSpPr>
        <p:sp>
          <p:nvSpPr>
            <p:cNvPr id="7411" name="Google Shape;7411;p6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6"/>
          <p:cNvGrpSpPr/>
          <p:nvPr/>
        </p:nvGrpSpPr>
        <p:grpSpPr>
          <a:xfrm>
            <a:off x="1707478" y="1387086"/>
            <a:ext cx="354311" cy="354104"/>
            <a:chOff x="-49764975" y="3183375"/>
            <a:chExt cx="299300" cy="299125"/>
          </a:xfrm>
        </p:grpSpPr>
        <p:sp>
          <p:nvSpPr>
            <p:cNvPr id="7417" name="Google Shape;7417;p6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6"/>
          <p:cNvGrpSpPr/>
          <p:nvPr/>
        </p:nvGrpSpPr>
        <p:grpSpPr>
          <a:xfrm>
            <a:off x="1707478" y="1822547"/>
            <a:ext cx="354311" cy="355909"/>
            <a:chOff x="-49764975" y="3551225"/>
            <a:chExt cx="299300" cy="300650"/>
          </a:xfrm>
        </p:grpSpPr>
        <p:sp>
          <p:nvSpPr>
            <p:cNvPr id="7427" name="Google Shape;7427;p6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6"/>
          <p:cNvGrpSpPr/>
          <p:nvPr/>
        </p:nvGrpSpPr>
        <p:grpSpPr>
          <a:xfrm>
            <a:off x="1705140" y="2259310"/>
            <a:ext cx="358987" cy="355525"/>
            <a:chOff x="-49766550" y="3920175"/>
            <a:chExt cx="303250" cy="300325"/>
          </a:xfrm>
        </p:grpSpPr>
        <p:sp>
          <p:nvSpPr>
            <p:cNvPr id="7439" name="Google Shape;7439;p6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6"/>
          <p:cNvGrpSpPr/>
          <p:nvPr/>
        </p:nvGrpSpPr>
        <p:grpSpPr>
          <a:xfrm>
            <a:off x="3920671" y="1407358"/>
            <a:ext cx="357123" cy="354341"/>
            <a:chOff x="-47892800" y="3200500"/>
            <a:chExt cx="301675" cy="299325"/>
          </a:xfrm>
        </p:grpSpPr>
        <p:sp>
          <p:nvSpPr>
            <p:cNvPr id="7444" name="Google Shape;7444;p6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6"/>
          <p:cNvGrpSpPr/>
          <p:nvPr/>
        </p:nvGrpSpPr>
        <p:grpSpPr>
          <a:xfrm>
            <a:off x="3984537" y="1843707"/>
            <a:ext cx="229391" cy="355258"/>
            <a:chOff x="-47839250" y="3569100"/>
            <a:chExt cx="193775" cy="300100"/>
          </a:xfrm>
        </p:grpSpPr>
        <p:sp>
          <p:nvSpPr>
            <p:cNvPr id="7451" name="Google Shape;7451;p6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66"/>
          <p:cNvGrpSpPr/>
          <p:nvPr/>
        </p:nvGrpSpPr>
        <p:grpSpPr>
          <a:xfrm>
            <a:off x="3921603" y="2280056"/>
            <a:ext cx="355258" cy="356205"/>
            <a:chOff x="-47892800" y="3937700"/>
            <a:chExt cx="300100" cy="300900"/>
          </a:xfrm>
        </p:grpSpPr>
        <p:sp>
          <p:nvSpPr>
            <p:cNvPr id="7458" name="Google Shape;7458;p6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6"/>
          <p:cNvGrpSpPr/>
          <p:nvPr/>
        </p:nvGrpSpPr>
        <p:grpSpPr>
          <a:xfrm>
            <a:off x="2626898" y="2773770"/>
            <a:ext cx="355258" cy="311458"/>
            <a:chOff x="-46042675" y="3218600"/>
            <a:chExt cx="300100" cy="263100"/>
          </a:xfrm>
        </p:grpSpPr>
        <p:sp>
          <p:nvSpPr>
            <p:cNvPr id="7467" name="Google Shape;7467;p6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6"/>
          <p:cNvGrpSpPr/>
          <p:nvPr/>
        </p:nvGrpSpPr>
        <p:grpSpPr>
          <a:xfrm>
            <a:off x="2626898" y="3188219"/>
            <a:ext cx="355258" cy="323118"/>
            <a:chOff x="-46042675" y="3568700"/>
            <a:chExt cx="300100" cy="272950"/>
          </a:xfrm>
        </p:grpSpPr>
        <p:sp>
          <p:nvSpPr>
            <p:cNvPr id="7474" name="Google Shape;7474;p6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6"/>
          <p:cNvGrpSpPr/>
          <p:nvPr/>
        </p:nvGrpSpPr>
        <p:grpSpPr>
          <a:xfrm>
            <a:off x="2668849" y="3625189"/>
            <a:ext cx="271357" cy="356057"/>
            <a:chOff x="-46007225" y="3937825"/>
            <a:chExt cx="229225" cy="300775"/>
          </a:xfrm>
        </p:grpSpPr>
        <p:sp>
          <p:nvSpPr>
            <p:cNvPr id="7479" name="Google Shape;7479;p6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66"/>
          <p:cNvGrpSpPr/>
          <p:nvPr/>
        </p:nvGrpSpPr>
        <p:grpSpPr>
          <a:xfrm>
            <a:off x="3974341" y="3615275"/>
            <a:ext cx="312375" cy="357596"/>
            <a:chOff x="-44895900" y="3929450"/>
            <a:chExt cx="263875" cy="302075"/>
          </a:xfrm>
        </p:grpSpPr>
        <p:sp>
          <p:nvSpPr>
            <p:cNvPr id="7490" name="Google Shape;7490;p6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6"/>
          <p:cNvGrpSpPr/>
          <p:nvPr/>
        </p:nvGrpSpPr>
        <p:grpSpPr>
          <a:xfrm>
            <a:off x="2148160" y="1398036"/>
            <a:ext cx="356205" cy="332885"/>
            <a:chOff x="-49397175" y="3192625"/>
            <a:chExt cx="300900" cy="281200"/>
          </a:xfrm>
        </p:grpSpPr>
        <p:sp>
          <p:nvSpPr>
            <p:cNvPr id="7497" name="Google Shape;7497;p6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6"/>
          <p:cNvGrpSpPr/>
          <p:nvPr/>
        </p:nvGrpSpPr>
        <p:grpSpPr>
          <a:xfrm>
            <a:off x="2174263" y="1822251"/>
            <a:ext cx="304000" cy="356205"/>
            <a:chOff x="-49375900" y="3550975"/>
            <a:chExt cx="256800" cy="300900"/>
          </a:xfrm>
        </p:grpSpPr>
        <p:sp>
          <p:nvSpPr>
            <p:cNvPr id="7505" name="Google Shape;7505;p6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6"/>
          <p:cNvGrpSpPr/>
          <p:nvPr/>
        </p:nvGrpSpPr>
        <p:grpSpPr>
          <a:xfrm>
            <a:off x="2169616" y="2259546"/>
            <a:ext cx="313293" cy="356205"/>
            <a:chOff x="-49378250" y="3920375"/>
            <a:chExt cx="264650" cy="300900"/>
          </a:xfrm>
        </p:grpSpPr>
        <p:sp>
          <p:nvSpPr>
            <p:cNvPr id="7517" name="Google Shape;7517;p6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888604" y="2752344"/>
            <a:ext cx="312375" cy="357123"/>
            <a:chOff x="-47505300" y="3200500"/>
            <a:chExt cx="263875" cy="301675"/>
          </a:xfrm>
        </p:grpSpPr>
        <p:sp>
          <p:nvSpPr>
            <p:cNvPr id="7525" name="Google Shape;7525;p6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66"/>
          <p:cNvGrpSpPr/>
          <p:nvPr/>
        </p:nvGrpSpPr>
        <p:grpSpPr>
          <a:xfrm>
            <a:off x="866704" y="3188692"/>
            <a:ext cx="356176" cy="355051"/>
            <a:chOff x="-47524975" y="3569100"/>
            <a:chExt cx="300875" cy="299925"/>
          </a:xfrm>
        </p:grpSpPr>
        <p:sp>
          <p:nvSpPr>
            <p:cNvPr id="7539" name="Google Shape;7539;p6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6"/>
          <p:cNvGrpSpPr/>
          <p:nvPr/>
        </p:nvGrpSpPr>
        <p:grpSpPr>
          <a:xfrm>
            <a:off x="867162" y="3667954"/>
            <a:ext cx="355258" cy="270410"/>
            <a:chOff x="-47523400" y="3973950"/>
            <a:chExt cx="300100" cy="228425"/>
          </a:xfrm>
        </p:grpSpPr>
        <p:sp>
          <p:nvSpPr>
            <p:cNvPr id="7545" name="Google Shape;7545;p6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66"/>
          <p:cNvGrpSpPr/>
          <p:nvPr/>
        </p:nvGrpSpPr>
        <p:grpSpPr>
          <a:xfrm>
            <a:off x="3072283" y="2750953"/>
            <a:ext cx="354341" cy="357596"/>
            <a:chOff x="-45673275" y="3199325"/>
            <a:chExt cx="299325" cy="302075"/>
          </a:xfrm>
        </p:grpSpPr>
        <p:sp>
          <p:nvSpPr>
            <p:cNvPr id="7551" name="Google Shape;7551;p6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6"/>
          <p:cNvGrpSpPr/>
          <p:nvPr/>
        </p:nvGrpSpPr>
        <p:grpSpPr>
          <a:xfrm>
            <a:off x="3071351" y="3209202"/>
            <a:ext cx="356205" cy="314240"/>
            <a:chOff x="-45674075" y="3586425"/>
            <a:chExt cx="300900" cy="265450"/>
          </a:xfrm>
        </p:grpSpPr>
        <p:sp>
          <p:nvSpPr>
            <p:cNvPr id="7555" name="Google Shape;7555;p6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6"/>
          <p:cNvGrpSpPr/>
          <p:nvPr/>
        </p:nvGrpSpPr>
        <p:grpSpPr>
          <a:xfrm>
            <a:off x="3072283" y="3625041"/>
            <a:ext cx="354341" cy="356205"/>
            <a:chOff x="-45673275" y="3937700"/>
            <a:chExt cx="299325" cy="300900"/>
          </a:xfrm>
        </p:grpSpPr>
        <p:sp>
          <p:nvSpPr>
            <p:cNvPr id="7558" name="Google Shape;7558;p6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6"/>
          <p:cNvGrpSpPr/>
          <p:nvPr/>
        </p:nvGrpSpPr>
        <p:grpSpPr>
          <a:xfrm>
            <a:off x="2186449" y="4117825"/>
            <a:ext cx="356205" cy="356205"/>
            <a:chOff x="-44512325" y="3176075"/>
            <a:chExt cx="300900" cy="300900"/>
          </a:xfrm>
        </p:grpSpPr>
        <p:sp>
          <p:nvSpPr>
            <p:cNvPr id="7565" name="Google Shape;7565;p6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6"/>
          <p:cNvGrpSpPr/>
          <p:nvPr/>
        </p:nvGrpSpPr>
        <p:grpSpPr>
          <a:xfrm>
            <a:off x="2589789" y="1386849"/>
            <a:ext cx="354341" cy="354341"/>
            <a:chOff x="-49027775" y="3183175"/>
            <a:chExt cx="299325" cy="299325"/>
          </a:xfrm>
        </p:grpSpPr>
        <p:sp>
          <p:nvSpPr>
            <p:cNvPr id="7569" name="Google Shape;7569;p6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6"/>
          <p:cNvGrpSpPr/>
          <p:nvPr/>
        </p:nvGrpSpPr>
        <p:grpSpPr>
          <a:xfrm>
            <a:off x="2589330" y="1822251"/>
            <a:ext cx="355258" cy="357152"/>
            <a:chOff x="-49027775" y="3550975"/>
            <a:chExt cx="300100" cy="301700"/>
          </a:xfrm>
        </p:grpSpPr>
        <p:sp>
          <p:nvSpPr>
            <p:cNvPr id="7574" name="Google Shape;7574;p6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66"/>
          <p:cNvGrpSpPr/>
          <p:nvPr/>
        </p:nvGrpSpPr>
        <p:grpSpPr>
          <a:xfrm>
            <a:off x="2587406" y="2259310"/>
            <a:ext cx="359106" cy="355525"/>
            <a:chOff x="-49031025" y="3920175"/>
            <a:chExt cx="303350" cy="300325"/>
          </a:xfrm>
        </p:grpSpPr>
        <p:sp>
          <p:nvSpPr>
            <p:cNvPr id="7585" name="Google Shape;7585;p6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6"/>
          <p:cNvGrpSpPr/>
          <p:nvPr/>
        </p:nvGrpSpPr>
        <p:grpSpPr>
          <a:xfrm>
            <a:off x="1303511" y="2752344"/>
            <a:ext cx="356176" cy="354341"/>
            <a:chOff x="-47155575" y="3200500"/>
            <a:chExt cx="300875" cy="299325"/>
          </a:xfrm>
        </p:grpSpPr>
        <p:sp>
          <p:nvSpPr>
            <p:cNvPr id="7592" name="Google Shape;7592;p6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66"/>
          <p:cNvGrpSpPr/>
          <p:nvPr/>
        </p:nvGrpSpPr>
        <p:grpSpPr>
          <a:xfrm>
            <a:off x="1303970" y="3188692"/>
            <a:ext cx="355258" cy="355258"/>
            <a:chOff x="-47154800" y="3569100"/>
            <a:chExt cx="300100" cy="300100"/>
          </a:xfrm>
        </p:grpSpPr>
        <p:sp>
          <p:nvSpPr>
            <p:cNvPr id="7599" name="Google Shape;7599;p6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6"/>
          <p:cNvGrpSpPr/>
          <p:nvPr/>
        </p:nvGrpSpPr>
        <p:grpSpPr>
          <a:xfrm>
            <a:off x="1304443" y="3626905"/>
            <a:ext cx="354311" cy="353423"/>
            <a:chOff x="-47154000" y="3939275"/>
            <a:chExt cx="299300" cy="298550"/>
          </a:xfrm>
        </p:grpSpPr>
        <p:sp>
          <p:nvSpPr>
            <p:cNvPr id="7606" name="Google Shape;7606;p6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66"/>
          <p:cNvGrpSpPr/>
          <p:nvPr/>
        </p:nvGrpSpPr>
        <p:grpSpPr>
          <a:xfrm>
            <a:off x="3529733" y="2752344"/>
            <a:ext cx="312375" cy="354341"/>
            <a:chOff x="-45286550" y="3200500"/>
            <a:chExt cx="263875" cy="299325"/>
          </a:xfrm>
        </p:grpSpPr>
        <p:sp>
          <p:nvSpPr>
            <p:cNvPr id="7611" name="Google Shape;7611;p6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6"/>
          <p:cNvGrpSpPr/>
          <p:nvPr/>
        </p:nvGrpSpPr>
        <p:grpSpPr>
          <a:xfrm>
            <a:off x="3529733" y="3189639"/>
            <a:ext cx="312375" cy="354311"/>
            <a:chOff x="-45286550" y="3569900"/>
            <a:chExt cx="263875" cy="299300"/>
          </a:xfrm>
        </p:grpSpPr>
        <p:sp>
          <p:nvSpPr>
            <p:cNvPr id="7615" name="Google Shape;7615;p6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6"/>
          <p:cNvGrpSpPr/>
          <p:nvPr/>
        </p:nvGrpSpPr>
        <p:grpSpPr>
          <a:xfrm>
            <a:off x="3540920" y="3625988"/>
            <a:ext cx="290001" cy="355258"/>
            <a:chOff x="-45277900" y="3938500"/>
            <a:chExt cx="244975" cy="300100"/>
          </a:xfrm>
        </p:grpSpPr>
        <p:sp>
          <p:nvSpPr>
            <p:cNvPr id="7622" name="Google Shape;7622;p6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66"/>
          <p:cNvGrpSpPr/>
          <p:nvPr/>
        </p:nvGrpSpPr>
        <p:grpSpPr>
          <a:xfrm>
            <a:off x="2626869" y="4095090"/>
            <a:ext cx="355258" cy="355258"/>
            <a:chOff x="-44502875" y="3576975"/>
            <a:chExt cx="300100" cy="300100"/>
          </a:xfrm>
        </p:grpSpPr>
        <p:sp>
          <p:nvSpPr>
            <p:cNvPr id="7627" name="Google Shape;7627;p6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66"/>
          <p:cNvGrpSpPr/>
          <p:nvPr/>
        </p:nvGrpSpPr>
        <p:grpSpPr>
          <a:xfrm>
            <a:off x="4835456" y="1828361"/>
            <a:ext cx="356196" cy="354670"/>
            <a:chOff x="-13946200" y="3647075"/>
            <a:chExt cx="353650" cy="352100"/>
          </a:xfrm>
        </p:grpSpPr>
        <p:sp>
          <p:nvSpPr>
            <p:cNvPr id="7631" name="Google Shape;7631;p6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6"/>
          <p:cNvGrpSpPr/>
          <p:nvPr/>
        </p:nvGrpSpPr>
        <p:grpSpPr>
          <a:xfrm>
            <a:off x="6618849" y="1387844"/>
            <a:ext cx="357002" cy="354267"/>
            <a:chOff x="-12163025" y="3214275"/>
            <a:chExt cx="354450" cy="351700"/>
          </a:xfrm>
        </p:grpSpPr>
        <p:sp>
          <p:nvSpPr>
            <p:cNvPr id="7638" name="Google Shape;7638;p6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6"/>
          <p:cNvGrpSpPr/>
          <p:nvPr/>
        </p:nvGrpSpPr>
        <p:grpSpPr>
          <a:xfrm>
            <a:off x="6619629" y="1827581"/>
            <a:ext cx="355441" cy="356232"/>
            <a:chOff x="-12160675" y="3647875"/>
            <a:chExt cx="352900" cy="353650"/>
          </a:xfrm>
        </p:grpSpPr>
        <p:sp>
          <p:nvSpPr>
            <p:cNvPr id="7642" name="Google Shape;7642;p6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6"/>
          <p:cNvGrpSpPr/>
          <p:nvPr/>
        </p:nvGrpSpPr>
        <p:grpSpPr>
          <a:xfrm>
            <a:off x="6630345" y="2272036"/>
            <a:ext cx="354635" cy="356232"/>
            <a:chOff x="-12160675" y="4081850"/>
            <a:chExt cx="352100" cy="353650"/>
          </a:xfrm>
        </p:grpSpPr>
        <p:sp>
          <p:nvSpPr>
            <p:cNvPr id="7650" name="Google Shape;7650;p6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6"/>
          <p:cNvGrpSpPr/>
          <p:nvPr/>
        </p:nvGrpSpPr>
        <p:grpSpPr>
          <a:xfrm>
            <a:off x="4835311" y="2746480"/>
            <a:ext cx="355416" cy="355652"/>
            <a:chOff x="-10391650" y="3180600"/>
            <a:chExt cx="352875" cy="353075"/>
          </a:xfrm>
        </p:grpSpPr>
        <p:sp>
          <p:nvSpPr>
            <p:cNvPr id="7657" name="Google Shape;7657;p6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6"/>
          <p:cNvGrpSpPr/>
          <p:nvPr/>
        </p:nvGrpSpPr>
        <p:grpSpPr>
          <a:xfrm>
            <a:off x="4835310" y="3223278"/>
            <a:ext cx="354635" cy="353890"/>
            <a:chOff x="-10390875" y="3616350"/>
            <a:chExt cx="352100" cy="351325"/>
          </a:xfrm>
        </p:grpSpPr>
        <p:sp>
          <p:nvSpPr>
            <p:cNvPr id="7664" name="Google Shape;7664;p6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6"/>
          <p:cNvGrpSpPr/>
          <p:nvPr/>
        </p:nvGrpSpPr>
        <p:grpSpPr>
          <a:xfrm>
            <a:off x="7502285" y="2747943"/>
            <a:ext cx="312585" cy="354670"/>
            <a:chOff x="-10370400" y="4049550"/>
            <a:chExt cx="310350" cy="352100"/>
          </a:xfrm>
        </p:grpSpPr>
        <p:sp>
          <p:nvSpPr>
            <p:cNvPr id="7668" name="Google Shape;7668;p6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6"/>
          <p:cNvGrpSpPr/>
          <p:nvPr/>
        </p:nvGrpSpPr>
        <p:grpSpPr>
          <a:xfrm>
            <a:off x="6606541" y="2746884"/>
            <a:ext cx="379236" cy="354847"/>
            <a:chOff x="-8674650" y="3210975"/>
            <a:chExt cx="376525" cy="352275"/>
          </a:xfrm>
        </p:grpSpPr>
        <p:sp>
          <p:nvSpPr>
            <p:cNvPr id="7674" name="Google Shape;7674;p6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6"/>
          <p:cNvGrpSpPr/>
          <p:nvPr/>
        </p:nvGrpSpPr>
        <p:grpSpPr>
          <a:xfrm>
            <a:off x="5278038" y="1828361"/>
            <a:ext cx="356221" cy="354670"/>
            <a:chOff x="-13512225" y="3647075"/>
            <a:chExt cx="353675" cy="352100"/>
          </a:xfrm>
        </p:grpSpPr>
        <p:sp>
          <p:nvSpPr>
            <p:cNvPr id="7681" name="Google Shape;7681;p6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6"/>
          <p:cNvGrpSpPr/>
          <p:nvPr/>
        </p:nvGrpSpPr>
        <p:grpSpPr>
          <a:xfrm>
            <a:off x="5288351" y="2272427"/>
            <a:ext cx="356221" cy="355451"/>
            <a:chOff x="-13512225" y="4080275"/>
            <a:chExt cx="353675" cy="352875"/>
          </a:xfrm>
        </p:grpSpPr>
        <p:sp>
          <p:nvSpPr>
            <p:cNvPr id="7692" name="Google Shape;7692;p6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6"/>
          <p:cNvGrpSpPr/>
          <p:nvPr/>
        </p:nvGrpSpPr>
        <p:grpSpPr>
          <a:xfrm>
            <a:off x="7061431" y="1419788"/>
            <a:ext cx="356196" cy="290379"/>
            <a:chOff x="-11728250" y="3245400"/>
            <a:chExt cx="353650" cy="288275"/>
          </a:xfrm>
        </p:grpSpPr>
        <p:sp>
          <p:nvSpPr>
            <p:cNvPr id="7704" name="Google Shape;7704;p6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6"/>
          <p:cNvGrpSpPr/>
          <p:nvPr/>
        </p:nvGrpSpPr>
        <p:grpSpPr>
          <a:xfrm>
            <a:off x="7093939" y="2272427"/>
            <a:ext cx="311804" cy="355451"/>
            <a:chOff x="-11703850" y="4081850"/>
            <a:chExt cx="309575" cy="352875"/>
          </a:xfrm>
        </p:grpSpPr>
        <p:sp>
          <p:nvSpPr>
            <p:cNvPr id="7710" name="Google Shape;7710;p6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6"/>
          <p:cNvGrpSpPr/>
          <p:nvPr/>
        </p:nvGrpSpPr>
        <p:grpSpPr>
          <a:xfrm>
            <a:off x="5282595" y="2746580"/>
            <a:ext cx="357002" cy="355451"/>
            <a:chOff x="-9958475" y="3180025"/>
            <a:chExt cx="354450" cy="352875"/>
          </a:xfrm>
        </p:grpSpPr>
        <p:sp>
          <p:nvSpPr>
            <p:cNvPr id="7719" name="Google Shape;7719;p6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6"/>
          <p:cNvGrpSpPr/>
          <p:nvPr/>
        </p:nvGrpSpPr>
        <p:grpSpPr>
          <a:xfrm>
            <a:off x="5291722" y="3222561"/>
            <a:ext cx="337966" cy="355325"/>
            <a:chOff x="-9949025" y="3615575"/>
            <a:chExt cx="335550" cy="352750"/>
          </a:xfrm>
        </p:grpSpPr>
        <p:sp>
          <p:nvSpPr>
            <p:cNvPr id="7723" name="Google Shape;7723;p6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6"/>
          <p:cNvGrpSpPr/>
          <p:nvPr/>
        </p:nvGrpSpPr>
        <p:grpSpPr>
          <a:xfrm>
            <a:off x="7926568" y="2746067"/>
            <a:ext cx="360175" cy="358423"/>
            <a:chOff x="-9961625" y="4048175"/>
            <a:chExt cx="357600" cy="355825"/>
          </a:xfrm>
        </p:grpSpPr>
        <p:sp>
          <p:nvSpPr>
            <p:cNvPr id="7727" name="Google Shape;7727;p6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6"/>
          <p:cNvGrpSpPr/>
          <p:nvPr/>
        </p:nvGrpSpPr>
        <p:grpSpPr>
          <a:xfrm>
            <a:off x="6613289" y="3221579"/>
            <a:ext cx="364959" cy="357289"/>
            <a:chOff x="-8680950" y="3624225"/>
            <a:chExt cx="362350" cy="354700"/>
          </a:xfrm>
        </p:grpSpPr>
        <p:sp>
          <p:nvSpPr>
            <p:cNvPr id="7734" name="Google Shape;7734;p6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6"/>
          <p:cNvGrpSpPr/>
          <p:nvPr/>
        </p:nvGrpSpPr>
        <p:grpSpPr>
          <a:xfrm>
            <a:off x="5749533" y="1387239"/>
            <a:ext cx="313365" cy="355476"/>
            <a:chOff x="-13056975" y="3212300"/>
            <a:chExt cx="311125" cy="352900"/>
          </a:xfrm>
        </p:grpSpPr>
        <p:sp>
          <p:nvSpPr>
            <p:cNvPr id="7741" name="Google Shape;7741;p6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5726921" y="1828034"/>
            <a:ext cx="358588" cy="355325"/>
            <a:chOff x="-13077450" y="3647075"/>
            <a:chExt cx="356025" cy="352750"/>
          </a:xfrm>
        </p:grpSpPr>
        <p:sp>
          <p:nvSpPr>
            <p:cNvPr id="7746" name="Google Shape;7746;p6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66"/>
          <p:cNvGrpSpPr/>
          <p:nvPr/>
        </p:nvGrpSpPr>
        <p:grpSpPr>
          <a:xfrm>
            <a:off x="5738027" y="2271633"/>
            <a:ext cx="357002" cy="357037"/>
            <a:chOff x="-13079025" y="4079475"/>
            <a:chExt cx="354450" cy="354450"/>
          </a:xfrm>
        </p:grpSpPr>
        <p:sp>
          <p:nvSpPr>
            <p:cNvPr id="7750" name="Google Shape;7750;p6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66"/>
          <p:cNvGrpSpPr/>
          <p:nvPr/>
        </p:nvGrpSpPr>
        <p:grpSpPr>
          <a:xfrm>
            <a:off x="7511094" y="1387642"/>
            <a:ext cx="356221" cy="354670"/>
            <a:chOff x="-11292700" y="3213875"/>
            <a:chExt cx="353675" cy="352100"/>
          </a:xfrm>
        </p:grpSpPr>
        <p:sp>
          <p:nvSpPr>
            <p:cNvPr id="7755" name="Google Shape;7755;p6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7505152" y="1827581"/>
            <a:ext cx="368106" cy="356232"/>
            <a:chOff x="-11299000" y="3647875"/>
            <a:chExt cx="365475" cy="353650"/>
          </a:xfrm>
        </p:grpSpPr>
        <p:sp>
          <p:nvSpPr>
            <p:cNvPr id="7763" name="Google Shape;7763;p6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6"/>
          <p:cNvGrpSpPr/>
          <p:nvPr/>
        </p:nvGrpSpPr>
        <p:grpSpPr>
          <a:xfrm>
            <a:off x="7520614" y="2283532"/>
            <a:ext cx="357808" cy="333240"/>
            <a:chOff x="-11295075" y="4092875"/>
            <a:chExt cx="355250" cy="330825"/>
          </a:xfrm>
        </p:grpSpPr>
        <p:sp>
          <p:nvSpPr>
            <p:cNvPr id="7770" name="Google Shape;7770;p6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6"/>
          <p:cNvGrpSpPr/>
          <p:nvPr/>
        </p:nvGrpSpPr>
        <p:grpSpPr>
          <a:xfrm>
            <a:off x="5746214" y="2746580"/>
            <a:ext cx="312585" cy="355451"/>
            <a:chOff x="-9500075" y="3180800"/>
            <a:chExt cx="310350" cy="352875"/>
          </a:xfrm>
        </p:grpSpPr>
        <p:sp>
          <p:nvSpPr>
            <p:cNvPr id="7776" name="Google Shape;7776;p6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6"/>
          <p:cNvGrpSpPr/>
          <p:nvPr/>
        </p:nvGrpSpPr>
        <p:grpSpPr>
          <a:xfrm>
            <a:off x="5724005" y="3222095"/>
            <a:ext cx="356221" cy="356257"/>
            <a:chOff x="-9523700" y="3614000"/>
            <a:chExt cx="353675" cy="353675"/>
          </a:xfrm>
        </p:grpSpPr>
        <p:sp>
          <p:nvSpPr>
            <p:cNvPr id="7786" name="Google Shape;7786;p6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6"/>
          <p:cNvGrpSpPr/>
          <p:nvPr/>
        </p:nvGrpSpPr>
        <p:grpSpPr>
          <a:xfrm>
            <a:off x="7508956" y="3244737"/>
            <a:ext cx="356221" cy="354670"/>
            <a:chOff x="-9523700" y="4049550"/>
            <a:chExt cx="353675" cy="352100"/>
          </a:xfrm>
        </p:grpSpPr>
        <p:sp>
          <p:nvSpPr>
            <p:cNvPr id="7796" name="Google Shape;7796;p6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7065071" y="3244710"/>
            <a:ext cx="357002" cy="311029"/>
            <a:chOff x="-8209150" y="3659675"/>
            <a:chExt cx="354450" cy="308775"/>
          </a:xfrm>
        </p:grpSpPr>
        <p:sp>
          <p:nvSpPr>
            <p:cNvPr id="7804" name="Google Shape;7804;p6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6"/>
          <p:cNvGrpSpPr/>
          <p:nvPr/>
        </p:nvGrpSpPr>
        <p:grpSpPr>
          <a:xfrm>
            <a:off x="6178632" y="2273623"/>
            <a:ext cx="356221" cy="353059"/>
            <a:chOff x="-12643475" y="4081850"/>
            <a:chExt cx="353675" cy="350500"/>
          </a:xfrm>
        </p:grpSpPr>
        <p:sp>
          <p:nvSpPr>
            <p:cNvPr id="7811" name="Google Shape;7811;p6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5" name="Google Shape;7815;p6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6" name="Google Shape;7816;p66"/>
          <p:cNvGrpSpPr/>
          <p:nvPr/>
        </p:nvGrpSpPr>
        <p:grpSpPr>
          <a:xfrm>
            <a:off x="7961232" y="2283532"/>
            <a:ext cx="356221" cy="333240"/>
            <a:chOff x="-10858725" y="4092875"/>
            <a:chExt cx="353675" cy="330825"/>
          </a:xfrm>
        </p:grpSpPr>
        <p:sp>
          <p:nvSpPr>
            <p:cNvPr id="7817" name="Google Shape;7817;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6"/>
          <p:cNvGrpSpPr/>
          <p:nvPr/>
        </p:nvGrpSpPr>
        <p:grpSpPr>
          <a:xfrm>
            <a:off x="6219755" y="3222498"/>
            <a:ext cx="252278" cy="355451"/>
            <a:chOff x="-9039300" y="3614000"/>
            <a:chExt cx="250475" cy="352875"/>
          </a:xfrm>
        </p:grpSpPr>
        <p:sp>
          <p:nvSpPr>
            <p:cNvPr id="7824" name="Google Shape;7824;p6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6"/>
          <p:cNvGrpSpPr/>
          <p:nvPr/>
        </p:nvGrpSpPr>
        <p:grpSpPr>
          <a:xfrm>
            <a:off x="7951721" y="3244737"/>
            <a:ext cx="354635" cy="354670"/>
            <a:chOff x="-9088150" y="4049550"/>
            <a:chExt cx="352100" cy="352100"/>
          </a:xfrm>
        </p:grpSpPr>
        <p:sp>
          <p:nvSpPr>
            <p:cNvPr id="7827" name="Google Shape;7827;p6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7086085" y="2746970"/>
            <a:ext cx="315757" cy="354670"/>
            <a:chOff x="-8191825" y="3174500"/>
            <a:chExt cx="313500" cy="352100"/>
          </a:xfrm>
        </p:grpSpPr>
        <p:sp>
          <p:nvSpPr>
            <p:cNvPr id="7834" name="Google Shape;7834;p6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835443" y="1387491"/>
            <a:ext cx="356221" cy="354973"/>
            <a:chOff x="-13947000" y="3212800"/>
            <a:chExt cx="353675" cy="352400"/>
          </a:xfrm>
        </p:grpSpPr>
        <p:sp>
          <p:nvSpPr>
            <p:cNvPr id="7838" name="Google Shape;7838;p6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0" name="Google Shape;7840;p6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1" name="Google Shape;7841;p66"/>
          <p:cNvGrpSpPr/>
          <p:nvPr/>
        </p:nvGrpSpPr>
        <p:grpSpPr>
          <a:xfrm>
            <a:off x="5278038" y="1386849"/>
            <a:ext cx="356221" cy="356257"/>
            <a:chOff x="-13512225" y="3211525"/>
            <a:chExt cx="353675" cy="353675"/>
          </a:xfrm>
        </p:grpSpPr>
        <p:sp>
          <p:nvSpPr>
            <p:cNvPr id="7842" name="Google Shape;7842;p6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66"/>
          <p:cNvGrpSpPr/>
          <p:nvPr/>
        </p:nvGrpSpPr>
        <p:grpSpPr>
          <a:xfrm>
            <a:off x="6168320" y="1387239"/>
            <a:ext cx="356221" cy="355476"/>
            <a:chOff x="-12643475" y="3212300"/>
            <a:chExt cx="353675" cy="352900"/>
          </a:xfrm>
        </p:grpSpPr>
        <p:sp>
          <p:nvSpPr>
            <p:cNvPr id="7848" name="Google Shape;7848;p6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66"/>
          <p:cNvGrpSpPr/>
          <p:nvPr/>
        </p:nvGrpSpPr>
        <p:grpSpPr>
          <a:xfrm>
            <a:off x="6168320" y="1839013"/>
            <a:ext cx="356221" cy="333366"/>
            <a:chOff x="-12643475" y="3657325"/>
            <a:chExt cx="353675" cy="330950"/>
          </a:xfrm>
        </p:grpSpPr>
        <p:sp>
          <p:nvSpPr>
            <p:cNvPr id="7858" name="Google Shape;7858;p6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6"/>
          <p:cNvGrpSpPr/>
          <p:nvPr/>
        </p:nvGrpSpPr>
        <p:grpSpPr>
          <a:xfrm>
            <a:off x="7951322" y="1387642"/>
            <a:ext cx="355416" cy="354670"/>
            <a:chOff x="-10857925" y="3213875"/>
            <a:chExt cx="352875" cy="352100"/>
          </a:xfrm>
        </p:grpSpPr>
        <p:sp>
          <p:nvSpPr>
            <p:cNvPr id="7865" name="Google Shape;7865;p6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66"/>
          <p:cNvGrpSpPr/>
          <p:nvPr/>
        </p:nvGrpSpPr>
        <p:grpSpPr>
          <a:xfrm>
            <a:off x="6168237" y="2747071"/>
            <a:ext cx="356096" cy="354469"/>
            <a:chOff x="-9089725" y="3180200"/>
            <a:chExt cx="353550" cy="351900"/>
          </a:xfrm>
        </p:grpSpPr>
        <p:sp>
          <p:nvSpPr>
            <p:cNvPr id="7876" name="Google Shape;7876;p6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6"/>
          <p:cNvGrpSpPr/>
          <p:nvPr/>
        </p:nvGrpSpPr>
        <p:grpSpPr>
          <a:xfrm>
            <a:off x="7060235" y="1826875"/>
            <a:ext cx="358588" cy="357642"/>
            <a:chOff x="7083760" y="1971660"/>
            <a:chExt cx="358588" cy="357642"/>
          </a:xfrm>
        </p:grpSpPr>
        <p:sp>
          <p:nvSpPr>
            <p:cNvPr id="7879" name="Google Shape;7879;p6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6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92" name="Google Shape;7892;p6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8" name="กล่องข้อความ 7">
            <a:extLst>
              <a:ext uri="{FF2B5EF4-FFF2-40B4-BE49-F238E27FC236}">
                <a16:creationId xmlns:a16="http://schemas.microsoft.com/office/drawing/2014/main" id="{E784EB82-C7FC-960D-91AC-B4B80DA80F92}"/>
              </a:ext>
            </a:extLst>
          </p:cNvPr>
          <p:cNvSpPr txBox="1"/>
          <p:nvPr/>
        </p:nvSpPr>
        <p:spPr>
          <a:xfrm>
            <a:off x="963684" y="2248583"/>
            <a:ext cx="2396972" cy="646331"/>
          </a:xfrm>
          <a:prstGeom prst="rect">
            <a:avLst/>
          </a:prstGeom>
          <a:noFill/>
        </p:spPr>
        <p:txBody>
          <a:bodyPr wrap="square" rtlCol="0">
            <a:spAutoFit/>
          </a:bodyPr>
          <a:lstStyle/>
          <a:p>
            <a:r>
              <a:rPr lang="en-US" sz="3600" b="1" dirty="0">
                <a:solidFill>
                  <a:schemeClr val="bg2">
                    <a:lumMod val="50000"/>
                  </a:schemeClr>
                </a:solidFill>
              </a:rPr>
              <a:t>Hospital</a:t>
            </a:r>
            <a:endParaRPr lang="th-TH" sz="3600" b="1" dirty="0">
              <a:solidFill>
                <a:schemeClr val="bg2">
                  <a:lumMod val="50000"/>
                </a:schemeClr>
              </a:solidFill>
            </a:endParaRPr>
          </a:p>
        </p:txBody>
      </p:sp>
      <p:sp>
        <p:nvSpPr>
          <p:cNvPr id="9" name="กล่องข้อความ 8">
            <a:extLst>
              <a:ext uri="{FF2B5EF4-FFF2-40B4-BE49-F238E27FC236}">
                <a16:creationId xmlns:a16="http://schemas.microsoft.com/office/drawing/2014/main" id="{73584E7F-24D0-A9CD-35E9-CCF153D2AE3E}"/>
              </a:ext>
            </a:extLst>
          </p:cNvPr>
          <p:cNvSpPr txBox="1"/>
          <p:nvPr/>
        </p:nvSpPr>
        <p:spPr>
          <a:xfrm>
            <a:off x="514167" y="3328156"/>
            <a:ext cx="3817398" cy="646331"/>
          </a:xfrm>
          <a:prstGeom prst="rect">
            <a:avLst/>
          </a:prstGeom>
          <a:noFill/>
        </p:spPr>
        <p:txBody>
          <a:bodyPr wrap="square" rtlCol="0">
            <a:spAutoFit/>
          </a:bodyPr>
          <a:lstStyle/>
          <a:p>
            <a:r>
              <a:rPr lang="en-US" sz="3600" b="1" dirty="0">
                <a:solidFill>
                  <a:schemeClr val="bg2">
                    <a:lumMod val="50000"/>
                  </a:schemeClr>
                </a:solidFill>
              </a:rPr>
              <a:t>Appointment</a:t>
            </a:r>
            <a:endParaRPr lang="th-TH" sz="3600" b="1" dirty="0">
              <a:solidFill>
                <a:schemeClr val="bg2">
                  <a:lumMod val="50000"/>
                </a:schemeClr>
              </a:solidFill>
            </a:endParaRPr>
          </a:p>
        </p:txBody>
      </p:sp>
      <p:sp>
        <p:nvSpPr>
          <p:cNvPr id="10" name="กล่องข้อความ 9">
            <a:extLst>
              <a:ext uri="{FF2B5EF4-FFF2-40B4-BE49-F238E27FC236}">
                <a16:creationId xmlns:a16="http://schemas.microsoft.com/office/drawing/2014/main" id="{2A9D717C-ED0A-6978-EF99-DDB67F14DFF5}"/>
              </a:ext>
            </a:extLst>
          </p:cNvPr>
          <p:cNvSpPr txBox="1"/>
          <p:nvPr/>
        </p:nvSpPr>
        <p:spPr>
          <a:xfrm>
            <a:off x="6232861" y="3328156"/>
            <a:ext cx="2396972" cy="646331"/>
          </a:xfrm>
          <a:prstGeom prst="rect">
            <a:avLst/>
          </a:prstGeom>
          <a:noFill/>
        </p:spPr>
        <p:txBody>
          <a:bodyPr wrap="square" rtlCol="0">
            <a:spAutoFit/>
          </a:bodyPr>
          <a:lstStyle/>
          <a:p>
            <a:r>
              <a:rPr lang="en-US" sz="3600" b="1" dirty="0">
                <a:solidFill>
                  <a:schemeClr val="accent6">
                    <a:lumMod val="60000"/>
                    <a:lumOff val="40000"/>
                  </a:schemeClr>
                </a:solidFill>
              </a:rPr>
              <a:t>Booking</a:t>
            </a:r>
            <a:endParaRPr lang="th-TH" sz="3600" b="1" dirty="0">
              <a:solidFill>
                <a:schemeClr val="accent6">
                  <a:lumMod val="60000"/>
                  <a:lumOff val="40000"/>
                </a:schemeClr>
              </a:solidFill>
            </a:endParaRPr>
          </a:p>
        </p:txBody>
      </p:sp>
      <p:sp>
        <p:nvSpPr>
          <p:cNvPr id="11" name="กล่องข้อความ 10">
            <a:extLst>
              <a:ext uri="{FF2B5EF4-FFF2-40B4-BE49-F238E27FC236}">
                <a16:creationId xmlns:a16="http://schemas.microsoft.com/office/drawing/2014/main" id="{CCFFFC43-3C80-EEFB-2563-5168709D8AA9}"/>
              </a:ext>
            </a:extLst>
          </p:cNvPr>
          <p:cNvSpPr txBox="1"/>
          <p:nvPr/>
        </p:nvSpPr>
        <p:spPr>
          <a:xfrm>
            <a:off x="1204772" y="626358"/>
            <a:ext cx="2396972" cy="646331"/>
          </a:xfrm>
          <a:prstGeom prst="rect">
            <a:avLst/>
          </a:prstGeom>
          <a:noFill/>
        </p:spPr>
        <p:txBody>
          <a:bodyPr wrap="square" rtlCol="0">
            <a:spAutoFit/>
          </a:bodyPr>
          <a:lstStyle/>
          <a:p>
            <a:r>
              <a:rPr lang="en-US" sz="3600" b="1" dirty="0" err="1"/>
              <a:t>VacQ</a:t>
            </a:r>
            <a:endParaRPr lang="th-TH" sz="3600" b="1" dirty="0"/>
          </a:p>
        </p:txBody>
      </p:sp>
      <p:sp>
        <p:nvSpPr>
          <p:cNvPr id="12" name="กล่องข้อความ 11">
            <a:extLst>
              <a:ext uri="{FF2B5EF4-FFF2-40B4-BE49-F238E27FC236}">
                <a16:creationId xmlns:a16="http://schemas.microsoft.com/office/drawing/2014/main" id="{4FF86778-74E1-CB67-F09E-307C629DD293}"/>
              </a:ext>
            </a:extLst>
          </p:cNvPr>
          <p:cNvSpPr txBox="1"/>
          <p:nvPr/>
        </p:nvSpPr>
        <p:spPr>
          <a:xfrm>
            <a:off x="4438649" y="467077"/>
            <a:ext cx="5718699" cy="1200329"/>
          </a:xfrm>
          <a:prstGeom prst="rect">
            <a:avLst/>
          </a:prstGeom>
          <a:noFill/>
        </p:spPr>
        <p:txBody>
          <a:bodyPr wrap="square" rtlCol="0">
            <a:spAutoFit/>
          </a:bodyPr>
          <a:lstStyle/>
          <a:p>
            <a:pPr algn="ctr"/>
            <a:r>
              <a:rPr lang="en-US" sz="3600" b="1" dirty="0">
                <a:solidFill>
                  <a:schemeClr val="accent6">
                    <a:lumMod val="75000"/>
                  </a:schemeClr>
                </a:solidFill>
              </a:rPr>
              <a:t>Campground </a:t>
            </a:r>
          </a:p>
          <a:p>
            <a:pPr algn="ctr"/>
            <a:r>
              <a:rPr lang="en-US" sz="3600" b="1" dirty="0">
                <a:solidFill>
                  <a:schemeClr val="accent6">
                    <a:lumMod val="75000"/>
                  </a:schemeClr>
                </a:solidFill>
              </a:rPr>
              <a:t>Booking</a:t>
            </a:r>
            <a:endParaRPr lang="th-TH" sz="3600" b="1" dirty="0">
              <a:solidFill>
                <a:schemeClr val="accent6">
                  <a:lumMod val="75000"/>
                </a:schemeClr>
              </a:solidFill>
            </a:endParaRPr>
          </a:p>
        </p:txBody>
      </p:sp>
      <p:pic>
        <p:nvPicPr>
          <p:cNvPr id="13" name="Picture 2" descr="Vs Or Versus Text Logo In Yellow Paint Stroke, Vs, Vs Logo ...">
            <a:extLst>
              <a:ext uri="{FF2B5EF4-FFF2-40B4-BE49-F238E27FC236}">
                <a16:creationId xmlns:a16="http://schemas.microsoft.com/office/drawing/2014/main" id="{AB845319-FC4D-36A5-60E3-5149CE2F4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744" y="-20731"/>
            <a:ext cx="1940511" cy="1940511"/>
          </a:xfrm>
          <a:prstGeom prst="rect">
            <a:avLst/>
          </a:prstGeom>
          <a:noFill/>
          <a:extLst>
            <a:ext uri="{909E8E84-426E-40DD-AFC4-6F175D3DCCD1}">
              <a14:hiddenFill xmlns:a14="http://schemas.microsoft.com/office/drawing/2010/main">
                <a:solidFill>
                  <a:srgbClr val="FFFFFF"/>
                </a:solidFill>
              </a14:hiddenFill>
            </a:ext>
          </a:extLst>
        </p:spPr>
      </p:pic>
      <p:sp>
        <p:nvSpPr>
          <p:cNvPr id="14" name="ลูกศร: ขวา 13">
            <a:extLst>
              <a:ext uri="{FF2B5EF4-FFF2-40B4-BE49-F238E27FC236}">
                <a16:creationId xmlns:a16="http://schemas.microsoft.com/office/drawing/2014/main" id="{71EFAD09-7946-DA16-8237-5BD4A925CB13}"/>
              </a:ext>
            </a:extLst>
          </p:cNvPr>
          <p:cNvSpPr/>
          <p:nvPr/>
        </p:nvSpPr>
        <p:spPr>
          <a:xfrm>
            <a:off x="3994950" y="2460976"/>
            <a:ext cx="1154097" cy="2596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sz="1100"/>
          </a:p>
        </p:txBody>
      </p:sp>
      <p:sp>
        <p:nvSpPr>
          <p:cNvPr id="15" name="ลูกศร: ขวา 14">
            <a:extLst>
              <a:ext uri="{FF2B5EF4-FFF2-40B4-BE49-F238E27FC236}">
                <a16:creationId xmlns:a16="http://schemas.microsoft.com/office/drawing/2014/main" id="{30E5BF95-1085-B3B5-76D0-CD9B18D63118}"/>
              </a:ext>
            </a:extLst>
          </p:cNvPr>
          <p:cNvSpPr/>
          <p:nvPr/>
        </p:nvSpPr>
        <p:spPr>
          <a:xfrm>
            <a:off x="3994949" y="3517747"/>
            <a:ext cx="1154097" cy="2596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sz="1100"/>
          </a:p>
        </p:txBody>
      </p:sp>
      <p:sp>
        <p:nvSpPr>
          <p:cNvPr id="16" name="กล่องข้อความ 15">
            <a:extLst>
              <a:ext uri="{FF2B5EF4-FFF2-40B4-BE49-F238E27FC236}">
                <a16:creationId xmlns:a16="http://schemas.microsoft.com/office/drawing/2014/main" id="{42E4C0FD-2C91-517C-B993-7C2AB25E80FA}"/>
              </a:ext>
            </a:extLst>
          </p:cNvPr>
          <p:cNvSpPr txBox="1"/>
          <p:nvPr/>
        </p:nvSpPr>
        <p:spPr>
          <a:xfrm>
            <a:off x="5682446" y="2248584"/>
            <a:ext cx="3497803" cy="646331"/>
          </a:xfrm>
          <a:prstGeom prst="rect">
            <a:avLst/>
          </a:prstGeom>
          <a:noFill/>
        </p:spPr>
        <p:txBody>
          <a:bodyPr wrap="square" rtlCol="0">
            <a:spAutoFit/>
          </a:bodyPr>
          <a:lstStyle/>
          <a:p>
            <a:r>
              <a:rPr lang="en-US" sz="3600" b="1" dirty="0">
                <a:solidFill>
                  <a:schemeClr val="accent6">
                    <a:lumMod val="60000"/>
                    <a:lumOff val="40000"/>
                  </a:schemeClr>
                </a:solidFill>
              </a:rPr>
              <a:t>Campground</a:t>
            </a:r>
            <a:endParaRPr lang="th-TH" sz="3600" b="1" dirty="0">
              <a:solidFill>
                <a:schemeClr val="accent6">
                  <a:lumMod val="60000"/>
                  <a:lumOff val="40000"/>
                </a:schemeClr>
              </a:solidFill>
            </a:endParaRPr>
          </a:p>
        </p:txBody>
      </p:sp>
      <p:cxnSp>
        <p:nvCxnSpPr>
          <p:cNvPr id="17" name="ตัวเชื่อมต่อตรง 16">
            <a:extLst>
              <a:ext uri="{FF2B5EF4-FFF2-40B4-BE49-F238E27FC236}">
                <a16:creationId xmlns:a16="http://schemas.microsoft.com/office/drawing/2014/main" id="{8E4EDFE1-AFC0-4596-4CCA-7302CB38F4FC}"/>
              </a:ext>
            </a:extLst>
          </p:cNvPr>
          <p:cNvCxnSpPr>
            <a:cxnSpLocks/>
          </p:cNvCxnSpPr>
          <p:nvPr/>
        </p:nvCxnSpPr>
        <p:spPr>
          <a:xfrm>
            <a:off x="514167" y="1998060"/>
            <a:ext cx="8363133"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530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5" grpId="0"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96"/>
        <p:cNvGrpSpPr/>
        <p:nvPr/>
      </p:nvGrpSpPr>
      <p:grpSpPr>
        <a:xfrm>
          <a:off x="0" y="0"/>
          <a:ext cx="0" cy="0"/>
          <a:chOff x="0" y="0"/>
          <a:chExt cx="0" cy="0"/>
        </a:xfrm>
      </p:grpSpPr>
      <p:sp>
        <p:nvSpPr>
          <p:cNvPr id="7897" name="Google Shape;7897;p6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8" name="Google Shape;7898;p67"/>
          <p:cNvGrpSpPr/>
          <p:nvPr/>
        </p:nvGrpSpPr>
        <p:grpSpPr>
          <a:xfrm>
            <a:off x="719610" y="2243507"/>
            <a:ext cx="452798" cy="449473"/>
            <a:chOff x="-21322300" y="3693325"/>
            <a:chExt cx="306400" cy="304150"/>
          </a:xfrm>
        </p:grpSpPr>
        <p:sp>
          <p:nvSpPr>
            <p:cNvPr id="7899" name="Google Shape;7899;p6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7"/>
          <p:cNvGrpSpPr/>
          <p:nvPr/>
        </p:nvGrpSpPr>
        <p:grpSpPr>
          <a:xfrm>
            <a:off x="719019" y="2810244"/>
            <a:ext cx="453980" cy="422540"/>
            <a:chOff x="-21322300" y="4077125"/>
            <a:chExt cx="307200" cy="285925"/>
          </a:xfrm>
        </p:grpSpPr>
        <p:sp>
          <p:nvSpPr>
            <p:cNvPr id="7904" name="Google Shape;7904;p6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7"/>
          <p:cNvGrpSpPr/>
          <p:nvPr/>
        </p:nvGrpSpPr>
        <p:grpSpPr>
          <a:xfrm>
            <a:off x="3496195" y="1689128"/>
            <a:ext cx="451653" cy="450212"/>
            <a:chOff x="-19394200" y="3333800"/>
            <a:chExt cx="305625" cy="304650"/>
          </a:xfrm>
        </p:grpSpPr>
        <p:sp>
          <p:nvSpPr>
            <p:cNvPr id="7917" name="Google Shape;7917;p6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7"/>
          <p:cNvGrpSpPr/>
          <p:nvPr/>
        </p:nvGrpSpPr>
        <p:grpSpPr>
          <a:xfrm>
            <a:off x="3495032" y="2243580"/>
            <a:ext cx="453980" cy="449325"/>
            <a:chOff x="-19396575" y="3708500"/>
            <a:chExt cx="307200" cy="304050"/>
          </a:xfrm>
        </p:grpSpPr>
        <p:sp>
          <p:nvSpPr>
            <p:cNvPr id="7927" name="Google Shape;7927;p6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7"/>
          <p:cNvGrpSpPr/>
          <p:nvPr/>
        </p:nvGrpSpPr>
        <p:grpSpPr>
          <a:xfrm>
            <a:off x="3489212" y="2796461"/>
            <a:ext cx="465618" cy="450101"/>
            <a:chOff x="-19394200" y="4084200"/>
            <a:chExt cx="315075" cy="304575"/>
          </a:xfrm>
        </p:grpSpPr>
        <p:sp>
          <p:nvSpPr>
            <p:cNvPr id="7931" name="Google Shape;7931;p6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7"/>
          <p:cNvGrpSpPr/>
          <p:nvPr/>
        </p:nvGrpSpPr>
        <p:grpSpPr>
          <a:xfrm>
            <a:off x="6294923" y="1689001"/>
            <a:ext cx="400447" cy="450470"/>
            <a:chOff x="-17526750" y="3309200"/>
            <a:chExt cx="270975" cy="304825"/>
          </a:xfrm>
        </p:grpSpPr>
        <p:sp>
          <p:nvSpPr>
            <p:cNvPr id="7938" name="Google Shape;7938;p6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7"/>
          <p:cNvGrpSpPr/>
          <p:nvPr/>
        </p:nvGrpSpPr>
        <p:grpSpPr>
          <a:xfrm>
            <a:off x="6271075" y="2244173"/>
            <a:ext cx="448143" cy="448143"/>
            <a:chOff x="-17542500" y="3684100"/>
            <a:chExt cx="303250" cy="303250"/>
          </a:xfrm>
        </p:grpSpPr>
        <p:sp>
          <p:nvSpPr>
            <p:cNvPr id="7944" name="Google Shape;7944;p6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67"/>
          <p:cNvGrpSpPr/>
          <p:nvPr/>
        </p:nvGrpSpPr>
        <p:grpSpPr>
          <a:xfrm>
            <a:off x="6270484" y="2810817"/>
            <a:ext cx="449325" cy="421395"/>
            <a:chOff x="-17542500" y="4068450"/>
            <a:chExt cx="304050" cy="285150"/>
          </a:xfrm>
        </p:grpSpPr>
        <p:sp>
          <p:nvSpPr>
            <p:cNvPr id="7952" name="Google Shape;7952;p6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7"/>
          <p:cNvGrpSpPr/>
          <p:nvPr/>
        </p:nvGrpSpPr>
        <p:grpSpPr>
          <a:xfrm>
            <a:off x="3500906" y="3342211"/>
            <a:ext cx="343404" cy="449325"/>
            <a:chOff x="-15652200" y="3335975"/>
            <a:chExt cx="232375" cy="304050"/>
          </a:xfrm>
        </p:grpSpPr>
        <p:sp>
          <p:nvSpPr>
            <p:cNvPr id="7959" name="Google Shape;7959;p6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7"/>
          <p:cNvGrpSpPr/>
          <p:nvPr/>
        </p:nvGrpSpPr>
        <p:grpSpPr>
          <a:xfrm>
            <a:off x="1274819" y="2243729"/>
            <a:ext cx="449325" cy="449030"/>
            <a:chOff x="-20945825" y="3692175"/>
            <a:chExt cx="304050" cy="303850"/>
          </a:xfrm>
        </p:grpSpPr>
        <p:sp>
          <p:nvSpPr>
            <p:cNvPr id="7969" name="Google Shape;7969;p6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67"/>
          <p:cNvGrpSpPr/>
          <p:nvPr/>
        </p:nvGrpSpPr>
        <p:grpSpPr>
          <a:xfrm>
            <a:off x="4081644" y="1689848"/>
            <a:ext cx="372516" cy="448771"/>
            <a:chOff x="-18994100" y="3334775"/>
            <a:chExt cx="252075" cy="303675"/>
          </a:xfrm>
        </p:grpSpPr>
        <p:sp>
          <p:nvSpPr>
            <p:cNvPr id="7974" name="Google Shape;7974;p6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7"/>
          <p:cNvGrpSpPr/>
          <p:nvPr/>
        </p:nvGrpSpPr>
        <p:grpSpPr>
          <a:xfrm>
            <a:off x="4096200" y="2244743"/>
            <a:ext cx="343404" cy="446998"/>
            <a:chOff x="-18983850" y="3710075"/>
            <a:chExt cx="232375" cy="302475"/>
          </a:xfrm>
        </p:grpSpPr>
        <p:sp>
          <p:nvSpPr>
            <p:cNvPr id="7979" name="Google Shape;7979;p6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7"/>
          <p:cNvGrpSpPr/>
          <p:nvPr/>
        </p:nvGrpSpPr>
        <p:grpSpPr>
          <a:xfrm>
            <a:off x="1274247" y="1689573"/>
            <a:ext cx="450470" cy="449325"/>
            <a:chOff x="-20946600" y="3317850"/>
            <a:chExt cx="304825" cy="304050"/>
          </a:xfrm>
        </p:grpSpPr>
        <p:sp>
          <p:nvSpPr>
            <p:cNvPr id="7984" name="Google Shape;7984;p6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67"/>
          <p:cNvGrpSpPr/>
          <p:nvPr/>
        </p:nvGrpSpPr>
        <p:grpSpPr>
          <a:xfrm>
            <a:off x="1300422" y="2797442"/>
            <a:ext cx="398119" cy="448143"/>
            <a:chOff x="-20930075" y="4066100"/>
            <a:chExt cx="269400" cy="303250"/>
          </a:xfrm>
        </p:grpSpPr>
        <p:sp>
          <p:nvSpPr>
            <p:cNvPr id="7988" name="Google Shape;7988;p6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67"/>
          <p:cNvGrpSpPr/>
          <p:nvPr/>
        </p:nvGrpSpPr>
        <p:grpSpPr>
          <a:xfrm>
            <a:off x="4042667" y="2797422"/>
            <a:ext cx="450470" cy="448180"/>
            <a:chOff x="-19020075" y="4084200"/>
            <a:chExt cx="304825" cy="303275"/>
          </a:xfrm>
        </p:grpSpPr>
        <p:sp>
          <p:nvSpPr>
            <p:cNvPr id="7991" name="Google Shape;7991;p6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67"/>
          <p:cNvGrpSpPr/>
          <p:nvPr/>
        </p:nvGrpSpPr>
        <p:grpSpPr>
          <a:xfrm>
            <a:off x="6859931" y="1689001"/>
            <a:ext cx="396937" cy="450470"/>
            <a:chOff x="-17149475" y="3309200"/>
            <a:chExt cx="268600" cy="304825"/>
          </a:xfrm>
        </p:grpSpPr>
        <p:sp>
          <p:nvSpPr>
            <p:cNvPr id="8001" name="Google Shape;8001;p6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67"/>
          <p:cNvGrpSpPr/>
          <p:nvPr/>
        </p:nvGrpSpPr>
        <p:grpSpPr>
          <a:xfrm>
            <a:off x="6833737" y="2258120"/>
            <a:ext cx="449325" cy="420249"/>
            <a:chOff x="-17168375" y="3692750"/>
            <a:chExt cx="304050" cy="284375"/>
          </a:xfrm>
        </p:grpSpPr>
        <p:sp>
          <p:nvSpPr>
            <p:cNvPr id="8004" name="Google Shape;8004;p6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7"/>
          <p:cNvGrpSpPr/>
          <p:nvPr/>
        </p:nvGrpSpPr>
        <p:grpSpPr>
          <a:xfrm>
            <a:off x="6830246" y="2796852"/>
            <a:ext cx="456308" cy="449325"/>
            <a:chOff x="-17170750" y="4058800"/>
            <a:chExt cx="308775" cy="304050"/>
          </a:xfrm>
        </p:grpSpPr>
        <p:sp>
          <p:nvSpPr>
            <p:cNvPr id="8012" name="Google Shape;8012;p6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7"/>
          <p:cNvGrpSpPr/>
          <p:nvPr/>
        </p:nvGrpSpPr>
        <p:grpSpPr>
          <a:xfrm>
            <a:off x="5692143" y="3343358"/>
            <a:ext cx="450470" cy="446998"/>
            <a:chOff x="-15688425" y="3707725"/>
            <a:chExt cx="304825" cy="302475"/>
          </a:xfrm>
        </p:grpSpPr>
        <p:sp>
          <p:nvSpPr>
            <p:cNvPr id="8030" name="Google Shape;8030;p6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7"/>
          <p:cNvGrpSpPr/>
          <p:nvPr/>
        </p:nvGrpSpPr>
        <p:grpSpPr>
          <a:xfrm>
            <a:off x="1836300" y="1690441"/>
            <a:ext cx="451653" cy="447589"/>
            <a:chOff x="-20572500" y="3319025"/>
            <a:chExt cx="305625" cy="302875"/>
          </a:xfrm>
        </p:grpSpPr>
        <p:sp>
          <p:nvSpPr>
            <p:cNvPr id="8037" name="Google Shape;8037;p6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7"/>
          <p:cNvGrpSpPr/>
          <p:nvPr/>
        </p:nvGrpSpPr>
        <p:grpSpPr>
          <a:xfrm>
            <a:off x="1837463" y="2305410"/>
            <a:ext cx="449325" cy="325670"/>
            <a:chOff x="-20571700" y="3722875"/>
            <a:chExt cx="304050" cy="220375"/>
          </a:xfrm>
        </p:grpSpPr>
        <p:sp>
          <p:nvSpPr>
            <p:cNvPr id="8040" name="Google Shape;8040;p6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7"/>
          <p:cNvGrpSpPr/>
          <p:nvPr/>
        </p:nvGrpSpPr>
        <p:grpSpPr>
          <a:xfrm>
            <a:off x="1836891" y="2796278"/>
            <a:ext cx="450470" cy="450470"/>
            <a:chOff x="-20571700" y="4066875"/>
            <a:chExt cx="304825" cy="304825"/>
          </a:xfrm>
        </p:grpSpPr>
        <p:sp>
          <p:nvSpPr>
            <p:cNvPr id="8048" name="Google Shape;8048;p6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67"/>
          <p:cNvGrpSpPr/>
          <p:nvPr/>
        </p:nvGrpSpPr>
        <p:grpSpPr>
          <a:xfrm>
            <a:off x="4603593" y="1688259"/>
            <a:ext cx="453980" cy="451948"/>
            <a:chOff x="-18645175" y="3334200"/>
            <a:chExt cx="307200" cy="305825"/>
          </a:xfrm>
        </p:grpSpPr>
        <p:sp>
          <p:nvSpPr>
            <p:cNvPr id="8055" name="Google Shape;8055;p6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67"/>
          <p:cNvGrpSpPr/>
          <p:nvPr/>
        </p:nvGrpSpPr>
        <p:grpSpPr>
          <a:xfrm>
            <a:off x="4604184" y="2242989"/>
            <a:ext cx="452798" cy="450507"/>
            <a:chOff x="-18645175" y="3708500"/>
            <a:chExt cx="306400" cy="304850"/>
          </a:xfrm>
        </p:grpSpPr>
        <p:sp>
          <p:nvSpPr>
            <p:cNvPr id="8061" name="Google Shape;8061;p6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67"/>
          <p:cNvGrpSpPr/>
          <p:nvPr/>
        </p:nvGrpSpPr>
        <p:grpSpPr>
          <a:xfrm>
            <a:off x="4601857" y="2795630"/>
            <a:ext cx="457453" cy="451763"/>
            <a:chOff x="-18647525" y="4082625"/>
            <a:chExt cx="309550" cy="305700"/>
          </a:xfrm>
        </p:grpSpPr>
        <p:sp>
          <p:nvSpPr>
            <p:cNvPr id="8069" name="Google Shape;8069;p6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7"/>
          <p:cNvGrpSpPr/>
          <p:nvPr/>
        </p:nvGrpSpPr>
        <p:grpSpPr>
          <a:xfrm>
            <a:off x="7412241" y="1689592"/>
            <a:ext cx="395755" cy="449288"/>
            <a:chOff x="-16775350" y="3309200"/>
            <a:chExt cx="267800" cy="304025"/>
          </a:xfrm>
        </p:grpSpPr>
        <p:sp>
          <p:nvSpPr>
            <p:cNvPr id="8074" name="Google Shape;8074;p6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7"/>
          <p:cNvGrpSpPr/>
          <p:nvPr/>
        </p:nvGrpSpPr>
        <p:grpSpPr>
          <a:xfrm>
            <a:off x="7412241" y="2241827"/>
            <a:ext cx="395755" cy="452835"/>
            <a:chOff x="-16775350" y="3683300"/>
            <a:chExt cx="267800" cy="306425"/>
          </a:xfrm>
        </p:grpSpPr>
        <p:sp>
          <p:nvSpPr>
            <p:cNvPr id="8078" name="Google Shape;8078;p6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7"/>
          <p:cNvGrpSpPr/>
          <p:nvPr/>
        </p:nvGrpSpPr>
        <p:grpSpPr>
          <a:xfrm>
            <a:off x="7384292" y="2796870"/>
            <a:ext cx="451653" cy="449288"/>
            <a:chOff x="-16794250" y="4058225"/>
            <a:chExt cx="305625" cy="304025"/>
          </a:xfrm>
        </p:grpSpPr>
        <p:sp>
          <p:nvSpPr>
            <p:cNvPr id="8082" name="Google Shape;8082;p6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1" name="Google Shape;8091;p6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2" name="Google Shape;8092;p67"/>
          <p:cNvGrpSpPr/>
          <p:nvPr/>
        </p:nvGrpSpPr>
        <p:grpSpPr>
          <a:xfrm>
            <a:off x="2385709" y="1689573"/>
            <a:ext cx="457453" cy="449325"/>
            <a:chOff x="-20199150" y="3317850"/>
            <a:chExt cx="309550" cy="304050"/>
          </a:xfrm>
        </p:grpSpPr>
        <p:sp>
          <p:nvSpPr>
            <p:cNvPr id="8093" name="Google Shape;8093;p6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67"/>
          <p:cNvGrpSpPr/>
          <p:nvPr/>
        </p:nvGrpSpPr>
        <p:grpSpPr>
          <a:xfrm>
            <a:off x="2388036" y="2242861"/>
            <a:ext cx="452798" cy="450766"/>
            <a:chOff x="-20199150" y="3693150"/>
            <a:chExt cx="306400" cy="305025"/>
          </a:xfrm>
        </p:grpSpPr>
        <p:sp>
          <p:nvSpPr>
            <p:cNvPr id="8101" name="Google Shape;8101;p6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7"/>
          <p:cNvGrpSpPr/>
          <p:nvPr/>
        </p:nvGrpSpPr>
        <p:grpSpPr>
          <a:xfrm>
            <a:off x="2388609" y="2795687"/>
            <a:ext cx="451653" cy="451653"/>
            <a:chOff x="-20197575" y="4066875"/>
            <a:chExt cx="305625" cy="305625"/>
          </a:xfrm>
        </p:grpSpPr>
        <p:sp>
          <p:nvSpPr>
            <p:cNvPr id="8108" name="Google Shape;8108;p6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7"/>
          <p:cNvGrpSpPr/>
          <p:nvPr/>
        </p:nvGrpSpPr>
        <p:grpSpPr>
          <a:xfrm>
            <a:off x="5170827" y="1687520"/>
            <a:ext cx="449325" cy="453426"/>
            <a:chOff x="-18271050" y="3333200"/>
            <a:chExt cx="304050" cy="306825"/>
          </a:xfrm>
        </p:grpSpPr>
        <p:sp>
          <p:nvSpPr>
            <p:cNvPr id="8117" name="Google Shape;8117;p6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67"/>
          <p:cNvGrpSpPr/>
          <p:nvPr/>
        </p:nvGrpSpPr>
        <p:grpSpPr>
          <a:xfrm>
            <a:off x="5171399" y="2244171"/>
            <a:ext cx="448180" cy="448143"/>
            <a:chOff x="-18270275" y="3710875"/>
            <a:chExt cx="303275" cy="303250"/>
          </a:xfrm>
        </p:grpSpPr>
        <p:sp>
          <p:nvSpPr>
            <p:cNvPr id="8123" name="Google Shape;8123;p6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7"/>
          <p:cNvGrpSpPr/>
          <p:nvPr/>
        </p:nvGrpSpPr>
        <p:grpSpPr>
          <a:xfrm>
            <a:off x="5224951" y="2797422"/>
            <a:ext cx="341076" cy="448180"/>
            <a:chOff x="-18234025" y="4084200"/>
            <a:chExt cx="230800" cy="303275"/>
          </a:xfrm>
        </p:grpSpPr>
        <p:sp>
          <p:nvSpPr>
            <p:cNvPr id="8130" name="Google Shape;8130;p6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7"/>
          <p:cNvGrpSpPr/>
          <p:nvPr/>
        </p:nvGrpSpPr>
        <p:grpSpPr>
          <a:xfrm>
            <a:off x="2337506" y="3341641"/>
            <a:ext cx="449325" cy="450470"/>
            <a:chOff x="-16419350" y="3308400"/>
            <a:chExt cx="304050" cy="304825"/>
          </a:xfrm>
        </p:grpSpPr>
        <p:sp>
          <p:nvSpPr>
            <p:cNvPr id="8134" name="Google Shape;8134;p6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7"/>
          <p:cNvGrpSpPr/>
          <p:nvPr/>
        </p:nvGrpSpPr>
        <p:grpSpPr>
          <a:xfrm>
            <a:off x="4609062" y="3340423"/>
            <a:ext cx="395755" cy="452872"/>
            <a:chOff x="-16401225" y="3683275"/>
            <a:chExt cx="267800" cy="306450"/>
          </a:xfrm>
        </p:grpSpPr>
        <p:sp>
          <p:nvSpPr>
            <p:cNvPr id="8142" name="Google Shape;8142;p6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67"/>
          <p:cNvGrpSpPr/>
          <p:nvPr/>
        </p:nvGrpSpPr>
        <p:grpSpPr>
          <a:xfrm>
            <a:off x="7974511" y="2797062"/>
            <a:ext cx="450470" cy="448180"/>
            <a:chOff x="-16419350" y="4058200"/>
            <a:chExt cx="304825" cy="303275"/>
          </a:xfrm>
        </p:grpSpPr>
        <p:sp>
          <p:nvSpPr>
            <p:cNvPr id="8150" name="Google Shape;8150;p6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7"/>
          <p:cNvGrpSpPr/>
          <p:nvPr/>
        </p:nvGrpSpPr>
        <p:grpSpPr>
          <a:xfrm>
            <a:off x="4001398" y="3343080"/>
            <a:ext cx="450507" cy="447589"/>
            <a:chOff x="-15296200" y="3326900"/>
            <a:chExt cx="304850" cy="302875"/>
          </a:xfrm>
        </p:grpSpPr>
        <p:sp>
          <p:nvSpPr>
            <p:cNvPr id="8158" name="Google Shape;8158;p6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7"/>
          <p:cNvGrpSpPr/>
          <p:nvPr/>
        </p:nvGrpSpPr>
        <p:grpSpPr>
          <a:xfrm>
            <a:off x="2917051" y="1706881"/>
            <a:ext cx="486566" cy="414708"/>
            <a:chOff x="-19835275" y="3330250"/>
            <a:chExt cx="329250" cy="280625"/>
          </a:xfrm>
        </p:grpSpPr>
        <p:sp>
          <p:nvSpPr>
            <p:cNvPr id="8164" name="Google Shape;8164;p6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7"/>
          <p:cNvGrpSpPr/>
          <p:nvPr/>
        </p:nvGrpSpPr>
        <p:grpSpPr>
          <a:xfrm>
            <a:off x="2935080" y="2243470"/>
            <a:ext cx="450507" cy="449547"/>
            <a:chOff x="-19822675" y="3692750"/>
            <a:chExt cx="304850" cy="304200"/>
          </a:xfrm>
        </p:grpSpPr>
        <p:sp>
          <p:nvSpPr>
            <p:cNvPr id="8168" name="Google Shape;8168;p6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67"/>
          <p:cNvGrpSpPr/>
          <p:nvPr/>
        </p:nvGrpSpPr>
        <p:grpSpPr>
          <a:xfrm>
            <a:off x="2935672" y="2796278"/>
            <a:ext cx="449325" cy="450470"/>
            <a:chOff x="-19822675" y="4066875"/>
            <a:chExt cx="304050" cy="304825"/>
          </a:xfrm>
        </p:grpSpPr>
        <p:sp>
          <p:nvSpPr>
            <p:cNvPr id="8174" name="Google Shape;8174;p6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67"/>
          <p:cNvGrpSpPr/>
          <p:nvPr/>
        </p:nvGrpSpPr>
        <p:grpSpPr>
          <a:xfrm>
            <a:off x="5744740" y="1689571"/>
            <a:ext cx="399302" cy="449325"/>
            <a:chOff x="-17878825" y="3334400"/>
            <a:chExt cx="270200" cy="304050"/>
          </a:xfrm>
        </p:grpSpPr>
        <p:sp>
          <p:nvSpPr>
            <p:cNvPr id="8181" name="Google Shape;8181;p6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7"/>
          <p:cNvGrpSpPr/>
          <p:nvPr/>
        </p:nvGrpSpPr>
        <p:grpSpPr>
          <a:xfrm>
            <a:off x="5718565" y="2242416"/>
            <a:ext cx="451653" cy="451653"/>
            <a:chOff x="-17896150" y="3709300"/>
            <a:chExt cx="305625" cy="305625"/>
          </a:xfrm>
        </p:grpSpPr>
        <p:sp>
          <p:nvSpPr>
            <p:cNvPr id="8189" name="Google Shape;8189;p6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67"/>
          <p:cNvGrpSpPr/>
          <p:nvPr/>
        </p:nvGrpSpPr>
        <p:grpSpPr>
          <a:xfrm>
            <a:off x="5746495" y="2795686"/>
            <a:ext cx="395792" cy="451653"/>
            <a:chOff x="-17878025" y="4082625"/>
            <a:chExt cx="267825" cy="305625"/>
          </a:xfrm>
        </p:grpSpPr>
        <p:sp>
          <p:nvSpPr>
            <p:cNvPr id="8194" name="Google Shape;8194;p6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67"/>
          <p:cNvGrpSpPr/>
          <p:nvPr/>
        </p:nvGrpSpPr>
        <p:grpSpPr>
          <a:xfrm>
            <a:off x="2890388" y="3355015"/>
            <a:ext cx="450507" cy="423722"/>
            <a:chOff x="-16044450" y="3317850"/>
            <a:chExt cx="304850" cy="286725"/>
          </a:xfrm>
        </p:grpSpPr>
        <p:sp>
          <p:nvSpPr>
            <p:cNvPr id="8202" name="Google Shape;8202;p6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6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7"/>
          <p:cNvGrpSpPr/>
          <p:nvPr/>
        </p:nvGrpSpPr>
        <p:grpSpPr>
          <a:xfrm>
            <a:off x="8012905" y="2243724"/>
            <a:ext cx="373662" cy="449030"/>
            <a:chOff x="-16018450" y="4058400"/>
            <a:chExt cx="252850" cy="303850"/>
          </a:xfrm>
        </p:grpSpPr>
        <p:sp>
          <p:nvSpPr>
            <p:cNvPr id="8208" name="Google Shape;8208;p6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6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17"/>
        <p:cNvGrpSpPr/>
        <p:nvPr/>
      </p:nvGrpSpPr>
      <p:grpSpPr>
        <a:xfrm>
          <a:off x="0" y="0"/>
          <a:ext cx="0" cy="0"/>
          <a:chOff x="0" y="0"/>
          <a:chExt cx="0" cy="0"/>
        </a:xfrm>
      </p:grpSpPr>
      <p:grpSp>
        <p:nvGrpSpPr>
          <p:cNvPr id="8218" name="Google Shape;8218;p68"/>
          <p:cNvGrpSpPr/>
          <p:nvPr/>
        </p:nvGrpSpPr>
        <p:grpSpPr>
          <a:xfrm>
            <a:off x="829817" y="1689241"/>
            <a:ext cx="442337" cy="419623"/>
            <a:chOff x="-6696925" y="3272575"/>
            <a:chExt cx="307200" cy="291425"/>
          </a:xfrm>
        </p:grpSpPr>
        <p:sp>
          <p:nvSpPr>
            <p:cNvPr id="8219" name="Google Shape;8219;p6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68"/>
          <p:cNvGrpSpPr/>
          <p:nvPr/>
        </p:nvGrpSpPr>
        <p:grpSpPr>
          <a:xfrm>
            <a:off x="829799" y="2204636"/>
            <a:ext cx="442373" cy="420775"/>
            <a:chOff x="-6690625" y="3631325"/>
            <a:chExt cx="307225" cy="292225"/>
          </a:xfrm>
        </p:grpSpPr>
        <p:sp>
          <p:nvSpPr>
            <p:cNvPr id="8222" name="Google Shape;8222;p6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68"/>
          <p:cNvGrpSpPr/>
          <p:nvPr/>
        </p:nvGrpSpPr>
        <p:grpSpPr>
          <a:xfrm>
            <a:off x="851921" y="2756972"/>
            <a:ext cx="421927" cy="419371"/>
            <a:chOff x="-6689825" y="3992050"/>
            <a:chExt cx="293025" cy="291250"/>
          </a:xfrm>
        </p:grpSpPr>
        <p:sp>
          <p:nvSpPr>
            <p:cNvPr id="8228" name="Google Shape;8228;p6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0" name="Google Shape;8240;p6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1" name="Google Shape;8241;p68"/>
          <p:cNvGrpSpPr/>
          <p:nvPr/>
        </p:nvGrpSpPr>
        <p:grpSpPr>
          <a:xfrm>
            <a:off x="3535232" y="2205192"/>
            <a:ext cx="423043" cy="419659"/>
            <a:chOff x="-4837325" y="3612425"/>
            <a:chExt cx="293800" cy="291450"/>
          </a:xfrm>
        </p:grpSpPr>
        <p:sp>
          <p:nvSpPr>
            <p:cNvPr id="8242" name="Google Shape;8242;p6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8"/>
          <p:cNvGrpSpPr/>
          <p:nvPr/>
        </p:nvGrpSpPr>
        <p:grpSpPr>
          <a:xfrm>
            <a:off x="3548265" y="2756826"/>
            <a:ext cx="420775" cy="419659"/>
            <a:chOff x="-4837325" y="3971575"/>
            <a:chExt cx="292225" cy="291450"/>
          </a:xfrm>
        </p:grpSpPr>
        <p:sp>
          <p:nvSpPr>
            <p:cNvPr id="8246" name="Google Shape;8246;p6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8"/>
          <p:cNvGrpSpPr/>
          <p:nvPr/>
        </p:nvGrpSpPr>
        <p:grpSpPr>
          <a:xfrm>
            <a:off x="6240279" y="1714185"/>
            <a:ext cx="430998" cy="369730"/>
            <a:chOff x="-3037625" y="3254850"/>
            <a:chExt cx="299325" cy="256775"/>
          </a:xfrm>
        </p:grpSpPr>
        <p:sp>
          <p:nvSpPr>
            <p:cNvPr id="8253" name="Google Shape;8253;p6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6244239" y="2204615"/>
            <a:ext cx="423079" cy="420811"/>
            <a:chOff x="-3031325" y="3597450"/>
            <a:chExt cx="293825" cy="292250"/>
          </a:xfrm>
        </p:grpSpPr>
        <p:sp>
          <p:nvSpPr>
            <p:cNvPr id="8258" name="Google Shape;8258;p6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8"/>
          <p:cNvGrpSpPr/>
          <p:nvPr/>
        </p:nvGrpSpPr>
        <p:grpSpPr>
          <a:xfrm>
            <a:off x="6256714" y="2781214"/>
            <a:ext cx="421927" cy="370882"/>
            <a:chOff x="-3030525" y="3973150"/>
            <a:chExt cx="293025" cy="257575"/>
          </a:xfrm>
        </p:grpSpPr>
        <p:sp>
          <p:nvSpPr>
            <p:cNvPr id="8263" name="Google Shape;8263;p6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68"/>
          <p:cNvGrpSpPr/>
          <p:nvPr/>
        </p:nvGrpSpPr>
        <p:grpSpPr>
          <a:xfrm>
            <a:off x="1358307" y="3369426"/>
            <a:ext cx="421927" cy="297195"/>
            <a:chOff x="-1199300" y="3279250"/>
            <a:chExt cx="293025" cy="206400"/>
          </a:xfrm>
        </p:grpSpPr>
        <p:sp>
          <p:nvSpPr>
            <p:cNvPr id="8266" name="Google Shape;8266;p6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68"/>
          <p:cNvGrpSpPr/>
          <p:nvPr/>
        </p:nvGrpSpPr>
        <p:grpSpPr>
          <a:xfrm>
            <a:off x="1365393" y="1688773"/>
            <a:ext cx="444605" cy="420559"/>
            <a:chOff x="-6338550" y="3272950"/>
            <a:chExt cx="308775" cy="292075"/>
          </a:xfrm>
        </p:grpSpPr>
        <p:sp>
          <p:nvSpPr>
            <p:cNvPr id="8271" name="Google Shape;8271;p6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1376732" y="2205194"/>
            <a:ext cx="421927" cy="419659"/>
            <a:chOff x="-6329100" y="3632100"/>
            <a:chExt cx="293025" cy="291450"/>
          </a:xfrm>
        </p:grpSpPr>
        <p:sp>
          <p:nvSpPr>
            <p:cNvPr id="8275" name="Google Shape;8275;p6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8"/>
          <p:cNvGrpSpPr/>
          <p:nvPr/>
        </p:nvGrpSpPr>
        <p:grpSpPr>
          <a:xfrm>
            <a:off x="1389783" y="2756828"/>
            <a:ext cx="419623" cy="419659"/>
            <a:chOff x="-6329875" y="3992050"/>
            <a:chExt cx="291425" cy="291450"/>
          </a:xfrm>
        </p:grpSpPr>
        <p:sp>
          <p:nvSpPr>
            <p:cNvPr id="8279" name="Google Shape;8279;p6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68"/>
          <p:cNvGrpSpPr/>
          <p:nvPr/>
        </p:nvGrpSpPr>
        <p:grpSpPr>
          <a:xfrm>
            <a:off x="4075920" y="1687530"/>
            <a:ext cx="423079" cy="423043"/>
            <a:chOff x="-4478975" y="3251700"/>
            <a:chExt cx="293825" cy="293800"/>
          </a:xfrm>
        </p:grpSpPr>
        <p:sp>
          <p:nvSpPr>
            <p:cNvPr id="8284" name="Google Shape;8284;p6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8"/>
          <p:cNvGrpSpPr/>
          <p:nvPr/>
        </p:nvGrpSpPr>
        <p:grpSpPr>
          <a:xfrm>
            <a:off x="4075920" y="2205192"/>
            <a:ext cx="423079" cy="419659"/>
            <a:chOff x="-4475825" y="3612425"/>
            <a:chExt cx="293825" cy="291450"/>
          </a:xfrm>
        </p:grpSpPr>
        <p:sp>
          <p:nvSpPr>
            <p:cNvPr id="8288" name="Google Shape;8288;p6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8"/>
          <p:cNvGrpSpPr/>
          <p:nvPr/>
        </p:nvGrpSpPr>
        <p:grpSpPr>
          <a:xfrm>
            <a:off x="4084992" y="2756844"/>
            <a:ext cx="428730" cy="419623"/>
            <a:chOff x="-4480550" y="3970800"/>
            <a:chExt cx="297750" cy="291425"/>
          </a:xfrm>
        </p:grpSpPr>
        <p:sp>
          <p:nvSpPr>
            <p:cNvPr id="8292" name="Google Shape;8292;p6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68"/>
          <p:cNvGrpSpPr/>
          <p:nvPr/>
        </p:nvGrpSpPr>
        <p:grpSpPr>
          <a:xfrm>
            <a:off x="6788826" y="1689221"/>
            <a:ext cx="415123" cy="419659"/>
            <a:chOff x="-2668225" y="3239075"/>
            <a:chExt cx="288300" cy="291450"/>
          </a:xfrm>
        </p:grpSpPr>
        <p:sp>
          <p:nvSpPr>
            <p:cNvPr id="8295" name="Google Shape;8295;p6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8"/>
          <p:cNvGrpSpPr/>
          <p:nvPr/>
        </p:nvGrpSpPr>
        <p:grpSpPr>
          <a:xfrm>
            <a:off x="6785982" y="2205191"/>
            <a:ext cx="420811" cy="419659"/>
            <a:chOff x="-2671375" y="3597450"/>
            <a:chExt cx="292250" cy="291450"/>
          </a:xfrm>
        </p:grpSpPr>
        <p:sp>
          <p:nvSpPr>
            <p:cNvPr id="8301" name="Google Shape;8301;p6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8"/>
          <p:cNvGrpSpPr/>
          <p:nvPr/>
        </p:nvGrpSpPr>
        <p:grpSpPr>
          <a:xfrm>
            <a:off x="6796765" y="2755691"/>
            <a:ext cx="423043" cy="421927"/>
            <a:chOff x="-2670575" y="3956600"/>
            <a:chExt cx="293800" cy="293025"/>
          </a:xfrm>
        </p:grpSpPr>
        <p:sp>
          <p:nvSpPr>
            <p:cNvPr id="8304" name="Google Shape;8304;p6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8"/>
          <p:cNvGrpSpPr/>
          <p:nvPr/>
        </p:nvGrpSpPr>
        <p:grpSpPr>
          <a:xfrm>
            <a:off x="3054285" y="3311947"/>
            <a:ext cx="426462" cy="418363"/>
            <a:chOff x="-1183550" y="3586525"/>
            <a:chExt cx="296175" cy="290550"/>
          </a:xfrm>
        </p:grpSpPr>
        <p:sp>
          <p:nvSpPr>
            <p:cNvPr id="8309" name="Google Shape;8309;p6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1917896" y="1689799"/>
            <a:ext cx="420811" cy="418507"/>
            <a:chOff x="-5971525" y="3273750"/>
            <a:chExt cx="292250" cy="290650"/>
          </a:xfrm>
        </p:grpSpPr>
        <p:sp>
          <p:nvSpPr>
            <p:cNvPr id="8319" name="Google Shape;8319;p6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68"/>
          <p:cNvGrpSpPr/>
          <p:nvPr/>
        </p:nvGrpSpPr>
        <p:grpSpPr>
          <a:xfrm>
            <a:off x="1912226" y="2203826"/>
            <a:ext cx="432150" cy="422395"/>
            <a:chOff x="-5974675" y="3632100"/>
            <a:chExt cx="300125" cy="293350"/>
          </a:xfrm>
        </p:grpSpPr>
        <p:sp>
          <p:nvSpPr>
            <p:cNvPr id="8322" name="Google Shape;8322;p6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8"/>
          <p:cNvGrpSpPr/>
          <p:nvPr/>
        </p:nvGrpSpPr>
        <p:grpSpPr>
          <a:xfrm>
            <a:off x="1942267" y="2755694"/>
            <a:ext cx="395865" cy="421927"/>
            <a:chOff x="-5971525" y="3990475"/>
            <a:chExt cx="274925" cy="293025"/>
          </a:xfrm>
        </p:grpSpPr>
        <p:sp>
          <p:nvSpPr>
            <p:cNvPr id="8326" name="Google Shape;8326;p6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8"/>
          <p:cNvGrpSpPr/>
          <p:nvPr/>
        </p:nvGrpSpPr>
        <p:grpSpPr>
          <a:xfrm>
            <a:off x="4615473" y="1689798"/>
            <a:ext cx="420775" cy="418507"/>
            <a:chOff x="-4118225" y="3253275"/>
            <a:chExt cx="292225" cy="290650"/>
          </a:xfrm>
        </p:grpSpPr>
        <p:sp>
          <p:nvSpPr>
            <p:cNvPr id="8331" name="Google Shape;8331;p6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8"/>
          <p:cNvGrpSpPr/>
          <p:nvPr/>
        </p:nvGrpSpPr>
        <p:grpSpPr>
          <a:xfrm>
            <a:off x="4665924" y="2204922"/>
            <a:ext cx="319874" cy="420199"/>
            <a:chOff x="-4082800" y="3612425"/>
            <a:chExt cx="222150" cy="291825"/>
          </a:xfrm>
        </p:grpSpPr>
        <p:sp>
          <p:nvSpPr>
            <p:cNvPr id="8334" name="Google Shape;8334;p6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68"/>
          <p:cNvGrpSpPr/>
          <p:nvPr/>
        </p:nvGrpSpPr>
        <p:grpSpPr>
          <a:xfrm>
            <a:off x="4627372" y="2769876"/>
            <a:ext cx="420775" cy="393561"/>
            <a:chOff x="-4118225" y="3990475"/>
            <a:chExt cx="292225" cy="273325"/>
          </a:xfrm>
        </p:grpSpPr>
        <p:sp>
          <p:nvSpPr>
            <p:cNvPr id="8338" name="Google Shape;8338;p6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68"/>
          <p:cNvGrpSpPr/>
          <p:nvPr/>
        </p:nvGrpSpPr>
        <p:grpSpPr>
          <a:xfrm>
            <a:off x="7338026" y="1688087"/>
            <a:ext cx="394713" cy="421927"/>
            <a:chOff x="-2312225" y="3238300"/>
            <a:chExt cx="274125" cy="293025"/>
          </a:xfrm>
        </p:grpSpPr>
        <p:sp>
          <p:nvSpPr>
            <p:cNvPr id="8343" name="Google Shape;8343;p6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7335742" y="2756825"/>
            <a:ext cx="423079" cy="419659"/>
            <a:chOff x="-2310650" y="3958175"/>
            <a:chExt cx="293825" cy="291450"/>
          </a:xfrm>
        </p:grpSpPr>
        <p:sp>
          <p:nvSpPr>
            <p:cNvPr id="8346" name="Google Shape;8346;p6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8"/>
          <p:cNvGrpSpPr/>
          <p:nvPr/>
        </p:nvGrpSpPr>
        <p:grpSpPr>
          <a:xfrm>
            <a:off x="4702603" y="3308459"/>
            <a:ext cx="424159" cy="419659"/>
            <a:chOff x="-1182750" y="3962900"/>
            <a:chExt cx="294575" cy="291450"/>
          </a:xfrm>
        </p:grpSpPr>
        <p:sp>
          <p:nvSpPr>
            <p:cNvPr id="8349" name="Google Shape;8349;p6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8"/>
          <p:cNvGrpSpPr/>
          <p:nvPr/>
        </p:nvGrpSpPr>
        <p:grpSpPr>
          <a:xfrm>
            <a:off x="2455739" y="1689223"/>
            <a:ext cx="424195" cy="419659"/>
            <a:chOff x="-5611575" y="3272950"/>
            <a:chExt cx="294600" cy="291450"/>
          </a:xfrm>
        </p:grpSpPr>
        <p:sp>
          <p:nvSpPr>
            <p:cNvPr id="8357" name="Google Shape;8357;p6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8"/>
          <p:cNvGrpSpPr/>
          <p:nvPr/>
        </p:nvGrpSpPr>
        <p:grpSpPr>
          <a:xfrm>
            <a:off x="2455739" y="2205770"/>
            <a:ext cx="424195" cy="418507"/>
            <a:chOff x="-5613150" y="3632900"/>
            <a:chExt cx="294600" cy="290650"/>
          </a:xfrm>
        </p:grpSpPr>
        <p:sp>
          <p:nvSpPr>
            <p:cNvPr id="8363" name="Google Shape;8363;p6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324977" y="2153586"/>
            <a:ext cx="420811" cy="522864"/>
            <a:chOff x="-2310650" y="3525775"/>
            <a:chExt cx="292250" cy="363125"/>
          </a:xfrm>
        </p:grpSpPr>
        <p:sp>
          <p:nvSpPr>
            <p:cNvPr id="8366" name="Google Shape;8366;p6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8"/>
          <p:cNvGrpSpPr/>
          <p:nvPr/>
        </p:nvGrpSpPr>
        <p:grpSpPr>
          <a:xfrm>
            <a:off x="2467638" y="2756270"/>
            <a:ext cx="424195" cy="420775"/>
            <a:chOff x="-5613150" y="3991275"/>
            <a:chExt cx="294600" cy="292225"/>
          </a:xfrm>
        </p:grpSpPr>
        <p:sp>
          <p:nvSpPr>
            <p:cNvPr id="8371" name="Google Shape;8371;p6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8"/>
          <p:cNvGrpSpPr/>
          <p:nvPr/>
        </p:nvGrpSpPr>
        <p:grpSpPr>
          <a:xfrm>
            <a:off x="5139126" y="1689438"/>
            <a:ext cx="434634" cy="419227"/>
            <a:chOff x="-3768700" y="3253275"/>
            <a:chExt cx="301850" cy="291150"/>
          </a:xfrm>
        </p:grpSpPr>
        <p:sp>
          <p:nvSpPr>
            <p:cNvPr id="8381" name="Google Shape;8381;p6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8"/>
          <p:cNvGrpSpPr/>
          <p:nvPr/>
        </p:nvGrpSpPr>
        <p:grpSpPr>
          <a:xfrm>
            <a:off x="5143209" y="2217090"/>
            <a:ext cx="426462" cy="395865"/>
            <a:chOff x="-3808700" y="3628950"/>
            <a:chExt cx="296175" cy="274925"/>
          </a:xfrm>
        </p:grpSpPr>
        <p:sp>
          <p:nvSpPr>
            <p:cNvPr id="8385" name="Google Shape;8385;p6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68"/>
          <p:cNvGrpSpPr/>
          <p:nvPr/>
        </p:nvGrpSpPr>
        <p:grpSpPr>
          <a:xfrm>
            <a:off x="5208420" y="2756412"/>
            <a:ext cx="419443" cy="420487"/>
            <a:chOff x="-3771675" y="3971775"/>
            <a:chExt cx="291300" cy="292025"/>
          </a:xfrm>
        </p:grpSpPr>
        <p:sp>
          <p:nvSpPr>
            <p:cNvPr id="8389" name="Google Shape;8389;p6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8"/>
          <p:cNvGrpSpPr/>
          <p:nvPr/>
        </p:nvGrpSpPr>
        <p:grpSpPr>
          <a:xfrm>
            <a:off x="7869864" y="1716461"/>
            <a:ext cx="420271" cy="320774"/>
            <a:chOff x="-1951475" y="3273100"/>
            <a:chExt cx="291875" cy="222775"/>
          </a:xfrm>
        </p:grpSpPr>
        <p:sp>
          <p:nvSpPr>
            <p:cNvPr id="8395" name="Google Shape;8395;p6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68"/>
          <p:cNvGrpSpPr/>
          <p:nvPr/>
        </p:nvGrpSpPr>
        <p:grpSpPr>
          <a:xfrm>
            <a:off x="7867344" y="2205191"/>
            <a:ext cx="425310" cy="419659"/>
            <a:chOff x="-1951475" y="3597450"/>
            <a:chExt cx="295375" cy="291450"/>
          </a:xfrm>
        </p:grpSpPr>
        <p:sp>
          <p:nvSpPr>
            <p:cNvPr id="8399" name="Google Shape;8399;p6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68"/>
          <p:cNvGrpSpPr/>
          <p:nvPr/>
        </p:nvGrpSpPr>
        <p:grpSpPr>
          <a:xfrm>
            <a:off x="7869595" y="2756825"/>
            <a:ext cx="444605" cy="419659"/>
            <a:chOff x="-1960150" y="3956600"/>
            <a:chExt cx="308775" cy="291450"/>
          </a:xfrm>
        </p:grpSpPr>
        <p:sp>
          <p:nvSpPr>
            <p:cNvPr id="8404" name="Google Shape;8404;p6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1923633" y="3307636"/>
            <a:ext cx="420775" cy="420775"/>
            <a:chOff x="-804700" y="3226500"/>
            <a:chExt cx="292225" cy="292225"/>
          </a:xfrm>
        </p:grpSpPr>
        <p:sp>
          <p:nvSpPr>
            <p:cNvPr id="8407" name="Google Shape;8407;p6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68"/>
          <p:cNvGrpSpPr/>
          <p:nvPr/>
        </p:nvGrpSpPr>
        <p:grpSpPr>
          <a:xfrm>
            <a:off x="3003724" y="1688647"/>
            <a:ext cx="420775" cy="420811"/>
            <a:chOff x="-5251625" y="3272950"/>
            <a:chExt cx="292225" cy="292250"/>
          </a:xfrm>
        </p:grpSpPr>
        <p:sp>
          <p:nvSpPr>
            <p:cNvPr id="8415" name="Google Shape;8415;p6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8"/>
          <p:cNvGrpSpPr/>
          <p:nvPr/>
        </p:nvGrpSpPr>
        <p:grpSpPr>
          <a:xfrm>
            <a:off x="3000322" y="2204348"/>
            <a:ext cx="427578" cy="421351"/>
            <a:chOff x="-5254775" y="3631325"/>
            <a:chExt cx="296950" cy="292625"/>
          </a:xfrm>
        </p:grpSpPr>
        <p:sp>
          <p:nvSpPr>
            <p:cNvPr id="8419" name="Google Shape;8419;p6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68"/>
          <p:cNvGrpSpPr/>
          <p:nvPr/>
        </p:nvGrpSpPr>
        <p:grpSpPr>
          <a:xfrm>
            <a:off x="3016181" y="2756270"/>
            <a:ext cx="419659" cy="420775"/>
            <a:chOff x="-5251625" y="3991275"/>
            <a:chExt cx="291450" cy="292225"/>
          </a:xfrm>
        </p:grpSpPr>
        <p:sp>
          <p:nvSpPr>
            <p:cNvPr id="8427" name="Google Shape;8427;p6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68"/>
          <p:cNvGrpSpPr/>
          <p:nvPr/>
        </p:nvGrpSpPr>
        <p:grpSpPr>
          <a:xfrm>
            <a:off x="5756763" y="1689240"/>
            <a:ext cx="319874" cy="419623"/>
            <a:chOff x="-3365275" y="3253275"/>
            <a:chExt cx="222150" cy="291425"/>
          </a:xfrm>
        </p:grpSpPr>
        <p:sp>
          <p:nvSpPr>
            <p:cNvPr id="8433" name="Google Shape;8433;p6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8"/>
          <p:cNvGrpSpPr/>
          <p:nvPr/>
        </p:nvGrpSpPr>
        <p:grpSpPr>
          <a:xfrm>
            <a:off x="5730701" y="2204058"/>
            <a:ext cx="371998" cy="421927"/>
            <a:chOff x="-3383375" y="3611625"/>
            <a:chExt cx="258350" cy="293025"/>
          </a:xfrm>
        </p:grpSpPr>
        <p:sp>
          <p:nvSpPr>
            <p:cNvPr id="8436" name="Google Shape;8436;p6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8"/>
          <p:cNvGrpSpPr/>
          <p:nvPr/>
        </p:nvGrpSpPr>
        <p:grpSpPr>
          <a:xfrm>
            <a:off x="5793050" y="2756826"/>
            <a:ext cx="271097" cy="419659"/>
            <a:chOff x="-3347950" y="3971575"/>
            <a:chExt cx="188275" cy="291450"/>
          </a:xfrm>
        </p:grpSpPr>
        <p:sp>
          <p:nvSpPr>
            <p:cNvPr id="8439" name="Google Shape;8439;p6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8"/>
          <p:cNvGrpSpPr/>
          <p:nvPr/>
        </p:nvGrpSpPr>
        <p:grpSpPr>
          <a:xfrm>
            <a:off x="842909" y="3307061"/>
            <a:ext cx="371998" cy="421927"/>
            <a:chOff x="-1575775" y="3238300"/>
            <a:chExt cx="258350" cy="293025"/>
          </a:xfrm>
        </p:grpSpPr>
        <p:sp>
          <p:nvSpPr>
            <p:cNvPr id="8443" name="Google Shape;8443;p6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8"/>
          <p:cNvGrpSpPr/>
          <p:nvPr/>
        </p:nvGrpSpPr>
        <p:grpSpPr>
          <a:xfrm>
            <a:off x="2487807" y="3309051"/>
            <a:ext cx="423079" cy="424159"/>
            <a:chOff x="-1591550" y="3597475"/>
            <a:chExt cx="293825" cy="294575"/>
          </a:xfrm>
        </p:grpSpPr>
        <p:sp>
          <p:nvSpPr>
            <p:cNvPr id="8449" name="Google Shape;8449;p6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8"/>
          <p:cNvGrpSpPr/>
          <p:nvPr/>
        </p:nvGrpSpPr>
        <p:grpSpPr>
          <a:xfrm>
            <a:off x="4137277" y="3318663"/>
            <a:ext cx="421927" cy="399248"/>
            <a:chOff x="-1592325" y="3957400"/>
            <a:chExt cx="293025" cy="277275"/>
          </a:xfrm>
        </p:grpSpPr>
        <p:sp>
          <p:nvSpPr>
            <p:cNvPr id="8453" name="Google Shape;8453;p6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68"/>
          <p:cNvGrpSpPr/>
          <p:nvPr/>
        </p:nvGrpSpPr>
        <p:grpSpPr>
          <a:xfrm>
            <a:off x="3624147" y="3310744"/>
            <a:ext cx="369730" cy="420775"/>
            <a:chOff x="-778700" y="3612425"/>
            <a:chExt cx="256775" cy="292225"/>
          </a:xfrm>
        </p:grpSpPr>
        <p:sp>
          <p:nvSpPr>
            <p:cNvPr id="8458" name="Google Shape;8458;p6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8"/>
          <p:cNvGrpSpPr/>
          <p:nvPr/>
        </p:nvGrpSpPr>
        <p:grpSpPr>
          <a:xfrm>
            <a:off x="6095649" y="3828305"/>
            <a:ext cx="340731" cy="387641"/>
            <a:chOff x="7728464" y="1561258"/>
            <a:chExt cx="349719" cy="397866"/>
          </a:xfrm>
        </p:grpSpPr>
        <p:sp>
          <p:nvSpPr>
            <p:cNvPr id="8465" name="Google Shape;8465;p6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68"/>
          <p:cNvGrpSpPr/>
          <p:nvPr/>
        </p:nvGrpSpPr>
        <p:grpSpPr>
          <a:xfrm>
            <a:off x="4018617" y="3828305"/>
            <a:ext cx="387681" cy="387641"/>
            <a:chOff x="5611350" y="1561258"/>
            <a:chExt cx="397907" cy="397866"/>
          </a:xfrm>
        </p:grpSpPr>
        <p:sp>
          <p:nvSpPr>
            <p:cNvPr id="8468" name="Google Shape;8468;p6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68"/>
          <p:cNvGrpSpPr/>
          <p:nvPr/>
        </p:nvGrpSpPr>
        <p:grpSpPr>
          <a:xfrm>
            <a:off x="4537903" y="3925571"/>
            <a:ext cx="387610" cy="193109"/>
            <a:chOff x="6140660" y="1661097"/>
            <a:chExt cx="397835" cy="198202"/>
          </a:xfrm>
        </p:grpSpPr>
        <p:sp>
          <p:nvSpPr>
            <p:cNvPr id="8473" name="Google Shape;8473;p6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68"/>
          <p:cNvGrpSpPr/>
          <p:nvPr/>
        </p:nvGrpSpPr>
        <p:grpSpPr>
          <a:xfrm>
            <a:off x="5057118" y="3828305"/>
            <a:ext cx="387681" cy="387641"/>
            <a:chOff x="6669907" y="1561258"/>
            <a:chExt cx="397907" cy="397866"/>
          </a:xfrm>
        </p:grpSpPr>
        <p:sp>
          <p:nvSpPr>
            <p:cNvPr id="8478" name="Google Shape;8478;p6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8"/>
          <p:cNvGrpSpPr/>
          <p:nvPr/>
        </p:nvGrpSpPr>
        <p:grpSpPr>
          <a:xfrm>
            <a:off x="1942348" y="3885842"/>
            <a:ext cx="387681" cy="272572"/>
            <a:chOff x="3386036" y="1746339"/>
            <a:chExt cx="397907" cy="279762"/>
          </a:xfrm>
        </p:grpSpPr>
        <p:sp>
          <p:nvSpPr>
            <p:cNvPr id="8484" name="Google Shape;8484;p6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68"/>
          <p:cNvGrpSpPr/>
          <p:nvPr/>
        </p:nvGrpSpPr>
        <p:grpSpPr>
          <a:xfrm>
            <a:off x="2980045" y="3828288"/>
            <a:ext cx="387681" cy="387681"/>
            <a:chOff x="4417380" y="1687279"/>
            <a:chExt cx="397907" cy="397907"/>
          </a:xfrm>
        </p:grpSpPr>
        <p:sp>
          <p:nvSpPr>
            <p:cNvPr id="8487" name="Google Shape;8487;p6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68"/>
          <p:cNvGrpSpPr/>
          <p:nvPr/>
        </p:nvGrpSpPr>
        <p:grpSpPr>
          <a:xfrm>
            <a:off x="7926526" y="3308537"/>
            <a:ext cx="387661" cy="387661"/>
            <a:chOff x="2869999" y="1687279"/>
            <a:chExt cx="397887" cy="397887"/>
          </a:xfrm>
        </p:grpSpPr>
        <p:sp>
          <p:nvSpPr>
            <p:cNvPr id="8490" name="Google Shape;8490;p6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68"/>
          <p:cNvGrpSpPr/>
          <p:nvPr/>
        </p:nvGrpSpPr>
        <p:grpSpPr>
          <a:xfrm>
            <a:off x="2461634" y="3828664"/>
            <a:ext cx="386807" cy="386929"/>
            <a:chOff x="3902887" y="1687655"/>
            <a:chExt cx="397010" cy="397135"/>
          </a:xfrm>
        </p:grpSpPr>
        <p:sp>
          <p:nvSpPr>
            <p:cNvPr id="8493" name="Google Shape;8493;p6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68"/>
          <p:cNvGrpSpPr/>
          <p:nvPr/>
        </p:nvGrpSpPr>
        <p:grpSpPr>
          <a:xfrm>
            <a:off x="3499331" y="3828344"/>
            <a:ext cx="387681" cy="387681"/>
            <a:chOff x="4933458" y="1687279"/>
            <a:chExt cx="397907" cy="397907"/>
          </a:xfrm>
        </p:grpSpPr>
        <p:sp>
          <p:nvSpPr>
            <p:cNvPr id="8496" name="Google Shape;8496;p6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8"/>
          <p:cNvGrpSpPr/>
          <p:nvPr/>
        </p:nvGrpSpPr>
        <p:grpSpPr>
          <a:xfrm>
            <a:off x="5273586" y="3308775"/>
            <a:ext cx="387681" cy="387661"/>
            <a:chOff x="266768" y="1721375"/>
            <a:chExt cx="397907" cy="397887"/>
          </a:xfrm>
        </p:grpSpPr>
        <p:sp>
          <p:nvSpPr>
            <p:cNvPr id="8499" name="Google Shape;8499;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68"/>
          <p:cNvGrpSpPr/>
          <p:nvPr/>
        </p:nvGrpSpPr>
        <p:grpSpPr>
          <a:xfrm>
            <a:off x="7395588" y="3308924"/>
            <a:ext cx="387539" cy="386888"/>
            <a:chOff x="2408992" y="1722875"/>
            <a:chExt cx="397761" cy="397093"/>
          </a:xfrm>
        </p:grpSpPr>
        <p:sp>
          <p:nvSpPr>
            <p:cNvPr id="8502" name="Google Shape;8502;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68"/>
          <p:cNvGrpSpPr/>
          <p:nvPr/>
        </p:nvGrpSpPr>
        <p:grpSpPr>
          <a:xfrm>
            <a:off x="5576404" y="3828305"/>
            <a:ext cx="387641" cy="387641"/>
            <a:chOff x="7199196" y="1561258"/>
            <a:chExt cx="397866" cy="397866"/>
          </a:xfrm>
        </p:grpSpPr>
        <p:sp>
          <p:nvSpPr>
            <p:cNvPr id="8505" name="Google Shape;8505;p6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68"/>
          <p:cNvGrpSpPr/>
          <p:nvPr/>
        </p:nvGrpSpPr>
        <p:grpSpPr>
          <a:xfrm>
            <a:off x="6332282" y="3308537"/>
            <a:ext cx="387661" cy="387661"/>
            <a:chOff x="1379798" y="1723250"/>
            <a:chExt cx="397887" cy="397887"/>
          </a:xfrm>
        </p:grpSpPr>
        <p:sp>
          <p:nvSpPr>
            <p:cNvPr id="8509" name="Google Shape;8509;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68"/>
          <p:cNvGrpSpPr/>
          <p:nvPr/>
        </p:nvGrpSpPr>
        <p:grpSpPr>
          <a:xfrm>
            <a:off x="5801242" y="3308537"/>
            <a:ext cx="387641" cy="387661"/>
            <a:chOff x="864491" y="1723250"/>
            <a:chExt cx="397866" cy="397887"/>
          </a:xfrm>
        </p:grpSpPr>
        <p:sp>
          <p:nvSpPr>
            <p:cNvPr id="8514" name="Google Shape;851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7" name="Google Shape;8517;p6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8" name="Google Shape;8518;p68"/>
          <p:cNvGrpSpPr/>
          <p:nvPr/>
        </p:nvGrpSpPr>
        <p:grpSpPr>
          <a:xfrm>
            <a:off x="6568070" y="3827060"/>
            <a:ext cx="388966" cy="388966"/>
            <a:chOff x="1190625" y="238125"/>
            <a:chExt cx="5235075" cy="5235075"/>
          </a:xfrm>
        </p:grpSpPr>
        <p:sp>
          <p:nvSpPr>
            <p:cNvPr id="8519" name="Google Shape;8519;p6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1" name="Google Shape;852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5"/>
        <p:cNvGrpSpPr/>
        <p:nvPr/>
      </p:nvGrpSpPr>
      <p:grpSpPr>
        <a:xfrm>
          <a:off x="0" y="0"/>
          <a:ext cx="0" cy="0"/>
          <a:chOff x="0" y="0"/>
          <a:chExt cx="0" cy="0"/>
        </a:xfrm>
      </p:grpSpPr>
      <p:pic>
        <p:nvPicPr>
          <p:cNvPr id="8526" name="Google Shape;8526;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43"/>
          <p:cNvSpPr txBox="1">
            <a:spLocks noGrp="1"/>
          </p:cNvSpPr>
          <p:nvPr>
            <p:ph type="title"/>
          </p:nvPr>
        </p:nvSpPr>
        <p:spPr>
          <a:xfrm>
            <a:off x="2943212" y="-40786"/>
            <a:ext cx="5848500" cy="19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dirty="0"/>
              <a:t>Additional Requirement</a:t>
            </a:r>
            <a:endParaRPr sz="4800" dirty="0"/>
          </a:p>
        </p:txBody>
      </p:sp>
      <p:grpSp>
        <p:nvGrpSpPr>
          <p:cNvPr id="1128" name="Google Shape;1128;p43"/>
          <p:cNvGrpSpPr/>
          <p:nvPr/>
        </p:nvGrpSpPr>
        <p:grpSpPr>
          <a:xfrm>
            <a:off x="867496" y="3243325"/>
            <a:ext cx="3989472" cy="1207475"/>
            <a:chOff x="867496" y="3243325"/>
            <a:chExt cx="3989472" cy="1207475"/>
          </a:xfrm>
        </p:grpSpPr>
        <p:grpSp>
          <p:nvGrpSpPr>
            <p:cNvPr id="1129" name="Google Shape;1129;p43"/>
            <p:cNvGrpSpPr/>
            <p:nvPr/>
          </p:nvGrpSpPr>
          <p:grpSpPr>
            <a:xfrm>
              <a:off x="867496" y="3243325"/>
              <a:ext cx="2075716" cy="1104204"/>
              <a:chOff x="3632293" y="1524525"/>
              <a:chExt cx="1694324" cy="901244"/>
            </a:xfrm>
          </p:grpSpPr>
          <p:sp>
            <p:nvSpPr>
              <p:cNvPr id="1130" name="Google Shape;1130;p43"/>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3"/>
            <p:cNvGrpSpPr/>
            <p:nvPr/>
          </p:nvGrpSpPr>
          <p:grpSpPr>
            <a:xfrm>
              <a:off x="3369816" y="4151369"/>
              <a:ext cx="627403" cy="299432"/>
              <a:chOff x="5497033" y="3332223"/>
              <a:chExt cx="875895" cy="418025"/>
            </a:xfrm>
          </p:grpSpPr>
          <p:sp>
            <p:nvSpPr>
              <p:cNvPr id="1143" name="Google Shape;1143;p4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3"/>
            <p:cNvGrpSpPr/>
            <p:nvPr/>
          </p:nvGrpSpPr>
          <p:grpSpPr>
            <a:xfrm>
              <a:off x="4423838" y="4151380"/>
              <a:ext cx="433130" cy="206714"/>
              <a:chOff x="5497033" y="3332223"/>
              <a:chExt cx="875895" cy="418025"/>
            </a:xfrm>
          </p:grpSpPr>
          <p:sp>
            <p:nvSpPr>
              <p:cNvPr id="1151" name="Google Shape;1151;p4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8" name="Google Shape;1158;p43"/>
          <p:cNvGrpSpPr/>
          <p:nvPr/>
        </p:nvGrpSpPr>
        <p:grpSpPr>
          <a:xfrm>
            <a:off x="715100" y="611018"/>
            <a:ext cx="3864511" cy="2669686"/>
            <a:chOff x="715100" y="611018"/>
            <a:chExt cx="3864511" cy="2669686"/>
          </a:xfrm>
        </p:grpSpPr>
        <p:grpSp>
          <p:nvGrpSpPr>
            <p:cNvPr id="1159" name="Google Shape;1159;p43"/>
            <p:cNvGrpSpPr/>
            <p:nvPr/>
          </p:nvGrpSpPr>
          <p:grpSpPr>
            <a:xfrm>
              <a:off x="715100" y="611018"/>
              <a:ext cx="1827880" cy="1281494"/>
              <a:chOff x="715100" y="230018"/>
              <a:chExt cx="1827880" cy="1281494"/>
            </a:xfrm>
          </p:grpSpPr>
          <p:sp>
            <p:nvSpPr>
              <p:cNvPr id="1160" name="Google Shape;1160;p43"/>
              <p:cNvSpPr/>
              <p:nvPr/>
            </p:nvSpPr>
            <p:spPr>
              <a:xfrm>
                <a:off x="715100" y="117925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1667075" y="2300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43"/>
            <p:cNvSpPr/>
            <p:nvPr/>
          </p:nvSpPr>
          <p:spPr>
            <a:xfrm>
              <a:off x="3906330" y="3071903"/>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รูปภาพ 2">
            <a:extLst>
              <a:ext uri="{FF2B5EF4-FFF2-40B4-BE49-F238E27FC236}">
                <a16:creationId xmlns:a16="http://schemas.microsoft.com/office/drawing/2014/main" id="{C85D290D-31A3-DBE3-7075-57EC76BE611F}"/>
              </a:ext>
            </a:extLst>
          </p:cNvPr>
          <p:cNvPicPr>
            <a:picLocks noChangeAspect="1"/>
          </p:cNvPicPr>
          <p:nvPr/>
        </p:nvPicPr>
        <p:blipFill>
          <a:blip r:embed="rId3"/>
          <a:stretch>
            <a:fillRect/>
          </a:stretch>
        </p:blipFill>
        <p:spPr>
          <a:xfrm>
            <a:off x="1122960" y="2037247"/>
            <a:ext cx="6898079" cy="1458263"/>
          </a:xfrm>
          <a:prstGeom prst="rect">
            <a:avLst/>
          </a:prstGeom>
          <a:effectLst>
            <a:outerShdw blurRad="50800" dist="38100" dir="18900000" algn="bl" rotWithShape="0">
              <a:prstClr val="black">
                <a:alpha val="40000"/>
              </a:prstClr>
            </a:outerShdw>
          </a:effectLst>
        </p:spPr>
      </p:pic>
      <p:sp>
        <p:nvSpPr>
          <p:cNvPr id="4" name="Google Shape;941;p34">
            <a:extLst>
              <a:ext uri="{FF2B5EF4-FFF2-40B4-BE49-F238E27FC236}">
                <a16:creationId xmlns:a16="http://schemas.microsoft.com/office/drawing/2014/main" id="{B44CB949-B8CB-F4B6-9D3C-F07C76544F11}"/>
              </a:ext>
            </a:extLst>
          </p:cNvPr>
          <p:cNvSpPr txBox="1">
            <a:spLocks/>
          </p:cNvSpPr>
          <p:nvPr/>
        </p:nvSpPr>
        <p:spPr>
          <a:xfrm>
            <a:off x="81399" y="91631"/>
            <a:ext cx="2543972" cy="858183"/>
          </a:xfrm>
          <a:prstGeom prst="rect">
            <a:avLst/>
          </a:prstGeom>
          <a:ln w="28575">
            <a:solidFill>
              <a:schemeClr val="accent5">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tx2">
                    <a:lumMod val="50000"/>
                    <a:lumOff val="50000"/>
                  </a:schemeClr>
                </a:solidFill>
                <a:hlinkClick r:id="rId4">
                  <a:extLst>
                    <a:ext uri="{A12FA001-AC4F-418D-AE19-62706E023703}">
                      <ahyp:hlinkClr xmlns:ahyp="http://schemas.microsoft.com/office/drawing/2018/hyperlinkcolor" val="tx"/>
                    </a:ext>
                  </a:extLst>
                </a:hlinkClick>
              </a:rPr>
              <a:t>VDO Link</a:t>
            </a:r>
            <a:endParaRPr lang="th-TH" sz="4000" b="1" dirty="0">
              <a:solidFill>
                <a:schemeClr val="tx2">
                  <a:lumMod val="50000"/>
                  <a:lumOff val="50000"/>
                </a:schemeClr>
              </a:solidFill>
            </a:endParaRPr>
          </a:p>
          <a:p>
            <a:endParaRPr lang="en-US" sz="4000" b="1" dirty="0"/>
          </a:p>
        </p:txBody>
      </p:sp>
      <p:pic>
        <p:nvPicPr>
          <p:cNvPr id="1026" name="Picture 2" descr="Vue.js: Why Animate Your Web Application | by Mayank Chaudhari | Medium">
            <a:extLst>
              <a:ext uri="{FF2B5EF4-FFF2-40B4-BE49-F238E27FC236}">
                <a16:creationId xmlns:a16="http://schemas.microsoft.com/office/drawing/2014/main" id="{0DDD9965-A14F-A503-9D0D-A0C11EDEA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428" y="652268"/>
            <a:ext cx="428459" cy="4422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882" name="Google Shape;882;p31"/>
          <p:cNvGraphicFramePr/>
          <p:nvPr/>
        </p:nvGraphicFramePr>
        <p:xfrm>
          <a:off x="720000" y="1614825"/>
          <a:ext cx="7704000" cy="2169150"/>
        </p:xfrm>
        <a:graphic>
          <a:graphicData uri="http://schemas.openxmlformats.org/drawingml/2006/table">
            <a:tbl>
              <a:tblPr>
                <a:noFill/>
                <a:tableStyleId>{D6D054A7-B9CD-4AEA-98C0-4B07E482C745}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Fonts</a:t>
                      </a:r>
                      <a:endParaRPr sz="1000" b="1" u="sng">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4" action="ppaction://hlinksldjump">
                            <a:extLst>
                              <a:ext uri="{A12FA001-AC4F-418D-AE19-62706E023703}">
                                <ahyp:hlinkClr xmlns:ahyp="http://schemas.microsoft.com/office/drawing/2018/hyperlinkcolor" val="tx"/>
                              </a:ext>
                            </a:extLst>
                          </a:hlinkClick>
                        </a:rPr>
                        <a:t>Used</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Colors</a:t>
                      </a:r>
                      <a:endParaRPr sz="1000" b="1" u="sng">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7" action="ppaction://hlinksldjump">
                            <a:extLst>
                              <a:ext uri="{A12FA001-AC4F-418D-AE19-62706E023703}">
                                <ahyp:hlinkClr xmlns:ahyp="http://schemas.microsoft.com/office/drawing/2018/hyperlinkcolor" val="tx"/>
                              </a:ext>
                            </a:extLst>
                          </a:hlinkClick>
                        </a:rPr>
                        <a:t>Icons</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lt1"/>
                          </a:solidFill>
                          <a:latin typeface="Lato"/>
                          <a:ea typeface="Lato"/>
                          <a:cs typeface="Lato"/>
                          <a:sym typeface="Lato"/>
                        </a:rPr>
                        <a:t>Editable presentation theme </a:t>
                      </a:r>
                      <a:endParaRPr sz="1000" b="1">
                        <a:solidFill>
                          <a:schemeClr val="lt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lang="en" sz="1000" b="1" u="sng">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83" name="Google Shape;883;p31"/>
          <p:cNvSpPr txBox="1"/>
          <p:nvPr/>
        </p:nvSpPr>
        <p:spPr>
          <a:xfrm>
            <a:off x="720000" y="106372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You can delete this slide when you’re done editing the presentation</a:t>
            </a:r>
            <a:endParaRPr sz="1200">
              <a:solidFill>
                <a:schemeClr val="dk1"/>
              </a:solidFill>
              <a:latin typeface="Lato"/>
              <a:ea typeface="Lato"/>
              <a:cs typeface="Lato"/>
              <a:sym typeface="Lato"/>
            </a:endParaRPr>
          </a:p>
        </p:txBody>
      </p:sp>
      <p:sp>
        <p:nvSpPr>
          <p:cNvPr id="884" name="Google Shape;884;p31"/>
          <p:cNvSpPr txBox="1"/>
          <p:nvPr/>
        </p:nvSpPr>
        <p:spPr>
          <a:xfrm>
            <a:off x="720000" y="3981275"/>
            <a:ext cx="2258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For more info:</a:t>
            </a:r>
            <a:br>
              <a:rPr lang="en" sz="1000">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2">
                  <a:extLst>
                    <a:ext uri="{A12FA001-AC4F-418D-AE19-62706E023703}">
                      <ahyp:hlinkClr xmlns:ahyp="http://schemas.microsoft.com/office/drawing/2018/hyperlinkcolor" val="tx"/>
                    </a:ext>
                  </a:extLst>
                </a:hlinkClick>
              </a:rPr>
              <a:t>FAQs</a:t>
            </a:r>
            <a:endParaRPr sz="1000" b="1" u="sng">
              <a:solidFill>
                <a:schemeClr val="dk1"/>
              </a:solidFill>
              <a:latin typeface="Lato"/>
              <a:ea typeface="Lato"/>
              <a:cs typeface="Lato"/>
              <a:sym typeface="Lato"/>
            </a:endParaRPr>
          </a:p>
        </p:txBody>
      </p:sp>
      <p:sp>
        <p:nvSpPr>
          <p:cNvPr id="885" name="Google Shape;885;p31"/>
          <p:cNvSpPr txBox="1"/>
          <p:nvPr/>
        </p:nvSpPr>
        <p:spPr>
          <a:xfrm>
            <a:off x="4469022" y="3981275"/>
            <a:ext cx="3954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You can visit our sister projects:</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6">
                  <a:extLst>
                    <a:ext uri="{A12FA001-AC4F-418D-AE19-62706E023703}">
                      <ahyp:hlinkClr xmlns:ahyp="http://schemas.microsoft.com/office/drawing/2018/hyperlinkcolor" val="tx"/>
                    </a:ext>
                  </a:extLst>
                </a:hlinkClick>
              </a:rPr>
              <a:t>WEPIK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1000" b="1">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91" name="Google Shape;891;p32"/>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92" name="Google Shape;892;p32"/>
          <p:cNvSpPr txBox="1">
            <a:spLocks noGrp="1"/>
          </p:cNvSpPr>
          <p:nvPr>
            <p:ph type="title" idx="3"/>
          </p:nvPr>
        </p:nvSpPr>
        <p:spPr>
          <a:xfrm>
            <a:off x="1505375" y="27618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93" name="Google Shape;893;p32"/>
          <p:cNvSpPr txBox="1">
            <a:spLocks noGrp="1"/>
          </p:cNvSpPr>
          <p:nvPr>
            <p:ph type="title" idx="4"/>
          </p:nvPr>
        </p:nvSpPr>
        <p:spPr>
          <a:xfrm>
            <a:off x="42046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94" name="Google Shape;894;p32"/>
          <p:cNvSpPr txBox="1">
            <a:spLocks noGrp="1"/>
          </p:cNvSpPr>
          <p:nvPr>
            <p:ph type="title" idx="5"/>
          </p:nvPr>
        </p:nvSpPr>
        <p:spPr>
          <a:xfrm>
            <a:off x="4204675" y="27618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895" name="Google Shape;895;p32"/>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96" name="Google Shape;896;p32"/>
          <p:cNvSpPr txBox="1">
            <a:spLocks noGrp="1"/>
          </p:cNvSpPr>
          <p:nvPr>
            <p:ph type="title" idx="7"/>
          </p:nvPr>
        </p:nvSpPr>
        <p:spPr>
          <a:xfrm>
            <a:off x="6903925" y="27618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897" name="Google Shape;897;p32"/>
          <p:cNvSpPr txBox="1">
            <a:spLocks noGrp="1"/>
          </p:cNvSpPr>
          <p:nvPr>
            <p:ph type="subTitle" idx="1"/>
          </p:nvPr>
        </p:nvSpPr>
        <p:spPr>
          <a:xfrm>
            <a:off x="719975" y="2010425"/>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Headline news</a:t>
            </a:r>
            <a:endParaRPr/>
          </a:p>
        </p:txBody>
      </p:sp>
      <p:sp>
        <p:nvSpPr>
          <p:cNvPr id="898" name="Google Shape;898;p32"/>
          <p:cNvSpPr txBox="1">
            <a:spLocks noGrp="1"/>
          </p:cNvSpPr>
          <p:nvPr>
            <p:ph type="subTitle" idx="8"/>
          </p:nvPr>
        </p:nvSpPr>
        <p:spPr>
          <a:xfrm>
            <a:off x="3419275" y="2010425"/>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 analysis</a:t>
            </a:r>
            <a:endParaRPr/>
          </a:p>
        </p:txBody>
      </p:sp>
      <p:sp>
        <p:nvSpPr>
          <p:cNvPr id="899" name="Google Shape;899;p32"/>
          <p:cNvSpPr txBox="1">
            <a:spLocks noGrp="1"/>
          </p:cNvSpPr>
          <p:nvPr>
            <p:ph type="subTitle" idx="9"/>
          </p:nvPr>
        </p:nvSpPr>
        <p:spPr>
          <a:xfrm>
            <a:off x="6118525" y="2010425"/>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Behind the scenes</a:t>
            </a:r>
            <a:endParaRPr/>
          </a:p>
        </p:txBody>
      </p:sp>
      <p:sp>
        <p:nvSpPr>
          <p:cNvPr id="900" name="Google Shape;900;p32"/>
          <p:cNvSpPr txBox="1">
            <a:spLocks noGrp="1"/>
          </p:cNvSpPr>
          <p:nvPr>
            <p:ph type="subTitle" idx="13"/>
          </p:nvPr>
        </p:nvSpPr>
        <p:spPr>
          <a:xfrm>
            <a:off x="719975" y="3291500"/>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&amp; tricks</a:t>
            </a:r>
            <a:endParaRPr/>
          </a:p>
        </p:txBody>
      </p:sp>
      <p:sp>
        <p:nvSpPr>
          <p:cNvPr id="901" name="Google Shape;901;p32"/>
          <p:cNvSpPr txBox="1">
            <a:spLocks noGrp="1"/>
          </p:cNvSpPr>
          <p:nvPr>
            <p:ph type="subTitle" idx="14"/>
          </p:nvPr>
        </p:nvSpPr>
        <p:spPr>
          <a:xfrm>
            <a:off x="3419275" y="3291500"/>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sp>
        <p:nvSpPr>
          <p:cNvPr id="902" name="Google Shape;902;p32"/>
          <p:cNvSpPr txBox="1">
            <a:spLocks noGrp="1"/>
          </p:cNvSpPr>
          <p:nvPr>
            <p:ph type="subTitle" idx="15"/>
          </p:nvPr>
        </p:nvSpPr>
        <p:spPr>
          <a:xfrm>
            <a:off x="6118525" y="3291500"/>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Community corner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33"/>
          <p:cNvSpPr txBox="1">
            <a:spLocks noGrp="1"/>
          </p:cNvSpPr>
          <p:nvPr>
            <p:ph type="title"/>
          </p:nvPr>
        </p:nvSpPr>
        <p:spPr>
          <a:xfrm>
            <a:off x="1574550" y="1742650"/>
            <a:ext cx="5994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Headline news</a:t>
            </a:r>
            <a:endParaRPr dirty="0"/>
          </a:p>
        </p:txBody>
      </p:sp>
      <p:sp>
        <p:nvSpPr>
          <p:cNvPr id="908" name="Google Shape;908;p33"/>
          <p:cNvSpPr txBox="1">
            <a:spLocks noGrp="1"/>
          </p:cNvSpPr>
          <p:nvPr>
            <p:ph type="title" idx="2"/>
          </p:nvPr>
        </p:nvSpPr>
        <p:spPr>
          <a:xfrm>
            <a:off x="4027050" y="58637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09" name="Google Shape;909;p33"/>
          <p:cNvGrpSpPr/>
          <p:nvPr/>
        </p:nvGrpSpPr>
        <p:grpSpPr>
          <a:xfrm>
            <a:off x="5947891" y="3251263"/>
            <a:ext cx="2815104" cy="1085237"/>
            <a:chOff x="5947891" y="3251263"/>
            <a:chExt cx="2815104" cy="1085237"/>
          </a:xfrm>
        </p:grpSpPr>
        <p:grpSp>
          <p:nvGrpSpPr>
            <p:cNvPr id="910" name="Google Shape;910;p33"/>
            <p:cNvGrpSpPr/>
            <p:nvPr/>
          </p:nvGrpSpPr>
          <p:grpSpPr>
            <a:xfrm flipH="1">
              <a:off x="6830789" y="3251263"/>
              <a:ext cx="1932207" cy="1027778"/>
              <a:chOff x="3632293" y="1524525"/>
              <a:chExt cx="1694324" cy="901244"/>
            </a:xfrm>
          </p:grpSpPr>
          <p:sp>
            <p:nvSpPr>
              <p:cNvPr id="911" name="Google Shape;911;p33"/>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3"/>
            <p:cNvGrpSpPr/>
            <p:nvPr/>
          </p:nvGrpSpPr>
          <p:grpSpPr>
            <a:xfrm>
              <a:off x="5947891" y="4037069"/>
              <a:ext cx="627403" cy="299432"/>
              <a:chOff x="5497033" y="3332223"/>
              <a:chExt cx="875895" cy="418025"/>
            </a:xfrm>
          </p:grpSpPr>
          <p:sp>
            <p:nvSpPr>
              <p:cNvPr id="924" name="Google Shape;924;p3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3"/>
          <p:cNvGrpSpPr/>
          <p:nvPr/>
        </p:nvGrpSpPr>
        <p:grpSpPr>
          <a:xfrm>
            <a:off x="715095" y="120625"/>
            <a:ext cx="8242955" cy="1593328"/>
            <a:chOff x="715095" y="120625"/>
            <a:chExt cx="8242955" cy="1593328"/>
          </a:xfrm>
        </p:grpSpPr>
        <p:sp>
          <p:nvSpPr>
            <p:cNvPr id="932" name="Google Shape;932;p33"/>
            <p:cNvSpPr/>
            <p:nvPr/>
          </p:nvSpPr>
          <p:spPr>
            <a:xfrm>
              <a:off x="715095" y="89307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2083507" y="120625"/>
              <a:ext cx="1190057" cy="414372"/>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485875" y="65677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8205076" y="1451756"/>
              <a:ext cx="752974" cy="262197"/>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4"/>
          <p:cNvSpPr txBox="1">
            <a:spLocks noGrp="1"/>
          </p:cNvSpPr>
          <p:nvPr>
            <p:ph type="title"/>
          </p:nvPr>
        </p:nvSpPr>
        <p:spPr>
          <a:xfrm>
            <a:off x="720000" y="445025"/>
            <a:ext cx="431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Headline news</a:t>
            </a:r>
            <a:endParaRPr dirty="0"/>
          </a:p>
        </p:txBody>
      </p:sp>
      <p:sp>
        <p:nvSpPr>
          <p:cNvPr id="941" name="Google Shape;941;p34"/>
          <p:cNvSpPr txBox="1">
            <a:spLocks noGrp="1"/>
          </p:cNvSpPr>
          <p:nvPr>
            <p:ph type="body" idx="1"/>
          </p:nvPr>
        </p:nvSpPr>
        <p:spPr>
          <a:xfrm>
            <a:off x="720000" y="1230399"/>
            <a:ext cx="4316700" cy="32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it comes to writing the headline news for a newsletter, it's important to grab the reader's attention and entice them to read further. Here are some tips for crafting an effective headline:</a:t>
            </a:r>
            <a:endParaRPr dirty="0"/>
          </a:p>
          <a:p>
            <a:pPr marL="457200" lvl="0" indent="-304800" algn="l" rtl="0">
              <a:spcBef>
                <a:spcPts val="1000"/>
              </a:spcBef>
              <a:spcAft>
                <a:spcPts val="0"/>
              </a:spcAft>
              <a:buSzPts val="1200"/>
              <a:buChar char="●"/>
            </a:pPr>
            <a:r>
              <a:rPr lang="en" dirty="0"/>
              <a:t>Keep it short and sweet: A concise headline is more likely to catch the reader's eye and make them want to read on</a:t>
            </a:r>
            <a:endParaRPr dirty="0"/>
          </a:p>
          <a:p>
            <a:pPr marL="457200" lvl="0" indent="-304800" algn="l" rtl="0">
              <a:spcBef>
                <a:spcPts val="0"/>
              </a:spcBef>
              <a:spcAft>
                <a:spcPts val="0"/>
              </a:spcAft>
              <a:buSzPts val="1200"/>
              <a:buChar char="●"/>
            </a:pPr>
            <a:r>
              <a:rPr lang="en" dirty="0"/>
              <a:t>Be specific: Use specific details or numbers in your headline to give readers an idea of what they can expect to learn</a:t>
            </a:r>
            <a:endParaRPr dirty="0"/>
          </a:p>
          <a:p>
            <a:pPr marL="457200" lvl="0" indent="-304800" algn="l" rtl="0">
              <a:spcBef>
                <a:spcPts val="0"/>
              </a:spcBef>
              <a:spcAft>
                <a:spcPts val="0"/>
              </a:spcAft>
              <a:buSzPts val="1200"/>
              <a:buChar char="●"/>
            </a:pPr>
            <a:r>
              <a:rPr lang="en" dirty="0"/>
              <a:t>Make it relevant: Choose a topic that is timely and relevant to your audience</a:t>
            </a:r>
            <a:endParaRPr dirty="0"/>
          </a:p>
          <a:p>
            <a:pPr marL="0" lvl="0" indent="0" algn="l" rtl="0">
              <a:spcBef>
                <a:spcPts val="1000"/>
              </a:spcBef>
              <a:spcAft>
                <a:spcPts val="0"/>
              </a:spcAft>
              <a:buNone/>
            </a:pPr>
            <a:r>
              <a:rPr lang="en" dirty="0"/>
              <a:t>Stay tuned for more updates on this exciting development as we continue to innovate and push the boundaries of what's possible!</a:t>
            </a:r>
            <a:endParaRPr dirty="0"/>
          </a:p>
        </p:txBody>
      </p:sp>
      <p:pic>
        <p:nvPicPr>
          <p:cNvPr id="942" name="Google Shape;942;p34"/>
          <p:cNvPicPr preferRelativeResize="0">
            <a:picLocks noGrp="1"/>
          </p:cNvPicPr>
          <p:nvPr>
            <p:ph type="pic" idx="2"/>
          </p:nvPr>
        </p:nvPicPr>
        <p:blipFill rotWithShape="1">
          <a:blip r:embed="rId3">
            <a:alphaModFix/>
          </a:blip>
          <a:srcRect t="11977" b="11977"/>
          <a:stretch/>
        </p:blipFill>
        <p:spPr>
          <a:xfrm>
            <a:off x="5631000" y="1230400"/>
            <a:ext cx="2797899" cy="3200399"/>
          </a:xfrm>
          <a:prstGeom prst="rect">
            <a:avLst/>
          </a:prstGeom>
        </p:spPr>
      </p:pic>
    </p:spTree>
  </p:cSld>
  <p:clrMapOvr>
    <a:masterClrMapping/>
  </p:clrMapOvr>
</p:sld>
</file>

<file path=ppt/theme/theme1.xml><?xml version="1.0" encoding="utf-8"?>
<a:theme xmlns:a="http://schemas.openxmlformats.org/drawingml/2006/main" name="Summer Camp Newsletter by Slidesgo">
  <a:themeElements>
    <a:clrScheme name="Simple Light">
      <a:dk1>
        <a:srgbClr val="104C4E"/>
      </a:dk1>
      <a:lt1>
        <a:srgbClr val="D4EED9"/>
      </a:lt1>
      <a:dk2>
        <a:srgbClr val="73A2A8"/>
      </a:dk2>
      <a:lt2>
        <a:srgbClr val="461A2E"/>
      </a:lt2>
      <a:accent1>
        <a:srgbClr val="5E253F"/>
      </a:accent1>
      <a:accent2>
        <a:srgbClr val="944B72"/>
      </a:accent2>
      <a:accent3>
        <a:srgbClr val="FF6000"/>
      </a:accent3>
      <a:accent4>
        <a:srgbClr val="FF9047"/>
      </a:accent4>
      <a:accent5>
        <a:srgbClr val="FFB731"/>
      </a:accent5>
      <a:accent6>
        <a:srgbClr val="FFFFFF"/>
      </a:accent6>
      <a:hlink>
        <a:srgbClr val="104C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2011</Words>
  <Application>Microsoft Office PowerPoint</Application>
  <PresentationFormat>นำเสนอทางหน้าจอ (16:9)</PresentationFormat>
  <Paragraphs>316</Paragraphs>
  <Slides>42</Slides>
  <Notes>42</Notes>
  <HiddenSlides>0</HiddenSlides>
  <MMClips>0</MMClips>
  <ScaleCrop>false</ScaleCrop>
  <HeadingPairs>
    <vt:vector size="6" baseType="variant">
      <vt:variant>
        <vt:lpstr>ฟอนต์ที่ถูกใช้</vt:lpstr>
      </vt:variant>
      <vt:variant>
        <vt:i4>13</vt:i4>
      </vt:variant>
      <vt:variant>
        <vt:lpstr>ธีม</vt:lpstr>
      </vt:variant>
      <vt:variant>
        <vt:i4>2</vt:i4>
      </vt:variant>
      <vt:variant>
        <vt:lpstr>ชื่อเรื่องสไลด์</vt:lpstr>
      </vt:variant>
      <vt:variant>
        <vt:i4>42</vt:i4>
      </vt:variant>
    </vt:vector>
  </HeadingPairs>
  <TitlesOfParts>
    <vt:vector size="57" baseType="lpstr">
      <vt:lpstr>Albert Sans</vt:lpstr>
      <vt:lpstr>Albert Sans Light</vt:lpstr>
      <vt:lpstr>Amatic SC</vt:lpstr>
      <vt:lpstr>Arial</vt:lpstr>
      <vt:lpstr>Calibri</vt:lpstr>
      <vt:lpstr>Lato</vt:lpstr>
      <vt:lpstr>Nunito Light</vt:lpstr>
      <vt:lpstr>Proxima Nova</vt:lpstr>
      <vt:lpstr>Proxima Nova Semibold</vt:lpstr>
      <vt:lpstr>Raleway</vt:lpstr>
      <vt:lpstr>Roboto Medium</vt:lpstr>
      <vt:lpstr>Ubuntu</vt:lpstr>
      <vt:lpstr>Ubuntu Medium</vt:lpstr>
      <vt:lpstr>Summer Camp Newsletter by Slidesgo</vt:lpstr>
      <vt:lpstr>Slidesgo Final Pages</vt:lpstr>
      <vt:lpstr>Campground Booking</vt:lpstr>
      <vt:lpstr>งานนำเสนอ PowerPoint</vt:lpstr>
      <vt:lpstr>Use Case Diagram</vt:lpstr>
      <vt:lpstr>งานนำเสนอ PowerPoint</vt:lpstr>
      <vt:lpstr>Additional Requirement</vt:lpstr>
      <vt:lpstr>Contents of this template</vt:lpstr>
      <vt:lpstr>Table of contents</vt:lpstr>
      <vt:lpstr>Headline news</vt:lpstr>
      <vt:lpstr>Headline news</vt:lpstr>
      <vt:lpstr>In-depth analysis</vt:lpstr>
      <vt:lpstr>Behind the scenes</vt:lpstr>
      <vt:lpstr>Tips &amp; tricks</vt:lpstr>
      <vt:lpstr>More news!</vt:lpstr>
      <vt:lpstr>—Company’s motto</vt:lpstr>
      <vt:lpstr>What are we going to do next quarter?</vt:lpstr>
      <vt:lpstr>Are our products working?</vt:lpstr>
      <vt:lpstr>Process for the next launch</vt:lpstr>
      <vt:lpstr>Organizational chart</vt:lpstr>
      <vt:lpstr>Life’s moments</vt:lpstr>
      <vt:lpstr>Testimonials</vt:lpstr>
      <vt:lpstr>Case studies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...and our sets of editable icons</vt:lpstr>
      <vt:lpstr>งานนำเสนอ PowerPoint</vt:lpstr>
      <vt:lpstr>งานนำเสนอ PowerPoint</vt:lpstr>
      <vt:lpstr>งานนำเสนอ PowerPoint</vt:lpstr>
      <vt:lpstr>งานนำเสนอ PowerPoint</vt:lpstr>
      <vt:lpstr>Nature Icons</vt:lpstr>
      <vt:lpstr>SEO &amp; Marketing Icons</vt:lpstr>
      <vt:lpstr>งานนำเสนอ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Campground Booking</dc:title>
  <cp:lastModifiedBy>Phuvanach Phoemphol</cp:lastModifiedBy>
  <cp:revision>18</cp:revision>
  <dcterms:modified xsi:type="dcterms:W3CDTF">2024-04-26T09:55:35Z</dcterms:modified>
</cp:coreProperties>
</file>